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3"/>
  </p:notesMasterIdLst>
  <p:handoutMasterIdLst>
    <p:handoutMasterId r:id="rId44"/>
  </p:handoutMasterIdLst>
  <p:sldIdLst>
    <p:sldId id="256" r:id="rId2"/>
    <p:sldId id="258" r:id="rId3"/>
    <p:sldId id="257" r:id="rId4"/>
    <p:sldId id="294" r:id="rId5"/>
    <p:sldId id="259" r:id="rId6"/>
    <p:sldId id="260" r:id="rId7"/>
    <p:sldId id="296" r:id="rId8"/>
    <p:sldId id="261" r:id="rId9"/>
    <p:sldId id="262" r:id="rId10"/>
    <p:sldId id="263" r:id="rId11"/>
    <p:sldId id="264" r:id="rId12"/>
    <p:sldId id="265" r:id="rId13"/>
    <p:sldId id="266" r:id="rId14"/>
    <p:sldId id="267" r:id="rId15"/>
    <p:sldId id="268" r:id="rId16"/>
    <p:sldId id="269" r:id="rId17"/>
    <p:sldId id="270" r:id="rId18"/>
    <p:sldId id="276" r:id="rId19"/>
    <p:sldId id="277" r:id="rId20"/>
    <p:sldId id="271" r:id="rId21"/>
    <p:sldId id="278" r:id="rId22"/>
    <p:sldId id="279" r:id="rId23"/>
    <p:sldId id="280" r:id="rId24"/>
    <p:sldId id="281" r:id="rId25"/>
    <p:sldId id="282" r:id="rId26"/>
    <p:sldId id="283" r:id="rId27"/>
    <p:sldId id="284" r:id="rId28"/>
    <p:sldId id="285" r:id="rId29"/>
    <p:sldId id="295" r:id="rId30"/>
    <p:sldId id="272" r:id="rId31"/>
    <p:sldId id="273" r:id="rId32"/>
    <p:sldId id="274" r:id="rId33"/>
    <p:sldId id="275" r:id="rId34"/>
    <p:sldId id="286" r:id="rId35"/>
    <p:sldId id="287" r:id="rId36"/>
    <p:sldId id="288" r:id="rId37"/>
    <p:sldId id="289" r:id="rId38"/>
    <p:sldId id="290" r:id="rId39"/>
    <p:sldId id="291" r:id="rId40"/>
    <p:sldId id="292" r:id="rId41"/>
    <p:sldId id="293" r:id="rId42"/>
  </p:sldIdLst>
  <p:sldSz cx="9144000" cy="6858000" type="screen4x3"/>
  <p:notesSz cx="6805613" cy="9944100"/>
  <p:defaultTextStyle>
    <a:defPPr>
      <a:defRPr lang="fo-F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24" autoAdjust="0"/>
  </p:normalViewPr>
  <p:slideViewPr>
    <p:cSldViewPr>
      <p:cViewPr varScale="1">
        <p:scale>
          <a:sx n="62" d="100"/>
          <a:sy n="62" d="100"/>
        </p:scale>
        <p:origin x="1388"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342" y="-86"/>
      </p:cViewPr>
      <p:guideLst>
        <p:guide orient="horz" pos="3133"/>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1"/>
            <a:ext cx="2949099" cy="497205"/>
          </a:xfrm>
          <a:prstGeom prst="rect">
            <a:avLst/>
          </a:prstGeom>
        </p:spPr>
        <p:txBody>
          <a:bodyPr vert="horz" lIns="91440" tIns="45720" rIns="91440" bIns="45720" rtlCol="0"/>
          <a:lstStyle>
            <a:lvl1pPr algn="l">
              <a:defRPr sz="1200"/>
            </a:lvl1pPr>
          </a:lstStyle>
          <a:p>
            <a:endParaRPr lang="fo-FO"/>
          </a:p>
        </p:txBody>
      </p:sp>
      <p:sp>
        <p:nvSpPr>
          <p:cNvPr id="3" name="Pladsholder til dato 2"/>
          <p:cNvSpPr>
            <a:spLocks noGrp="1"/>
          </p:cNvSpPr>
          <p:nvPr>
            <p:ph type="dt" sz="quarter" idx="1"/>
          </p:nvPr>
        </p:nvSpPr>
        <p:spPr>
          <a:xfrm>
            <a:off x="3854940" y="1"/>
            <a:ext cx="2949099" cy="497205"/>
          </a:xfrm>
          <a:prstGeom prst="rect">
            <a:avLst/>
          </a:prstGeom>
        </p:spPr>
        <p:txBody>
          <a:bodyPr vert="horz" lIns="91440" tIns="45720" rIns="91440" bIns="45720" rtlCol="0"/>
          <a:lstStyle>
            <a:lvl1pPr algn="r">
              <a:defRPr sz="1200"/>
            </a:lvl1pPr>
          </a:lstStyle>
          <a:p>
            <a:fld id="{892DC708-AF36-4C19-B387-DB3CC0E8C936}" type="datetimeFigureOut">
              <a:rPr lang="fo-FO" smtClean="0"/>
              <a:t>03.10.2024</a:t>
            </a:fld>
            <a:endParaRPr lang="fo-FO"/>
          </a:p>
        </p:txBody>
      </p:sp>
      <p:sp>
        <p:nvSpPr>
          <p:cNvPr id="4" name="Pladsholder til sidefod 3"/>
          <p:cNvSpPr>
            <a:spLocks noGrp="1"/>
          </p:cNvSpPr>
          <p:nvPr>
            <p:ph type="ftr" sz="quarter" idx="2"/>
          </p:nvPr>
        </p:nvSpPr>
        <p:spPr>
          <a:xfrm>
            <a:off x="1" y="9445170"/>
            <a:ext cx="2949099" cy="497205"/>
          </a:xfrm>
          <a:prstGeom prst="rect">
            <a:avLst/>
          </a:prstGeom>
        </p:spPr>
        <p:txBody>
          <a:bodyPr vert="horz" lIns="91440" tIns="45720" rIns="91440" bIns="45720" rtlCol="0" anchor="b"/>
          <a:lstStyle>
            <a:lvl1pPr algn="l">
              <a:defRPr sz="1200"/>
            </a:lvl1pPr>
          </a:lstStyle>
          <a:p>
            <a:endParaRPr lang="fo-FO"/>
          </a:p>
        </p:txBody>
      </p:sp>
      <p:sp>
        <p:nvSpPr>
          <p:cNvPr id="5" name="Pladsholder til diasnummer 4"/>
          <p:cNvSpPr>
            <a:spLocks noGrp="1"/>
          </p:cNvSpPr>
          <p:nvPr>
            <p:ph type="sldNum" sz="quarter" idx="3"/>
          </p:nvPr>
        </p:nvSpPr>
        <p:spPr>
          <a:xfrm>
            <a:off x="3854940" y="9445170"/>
            <a:ext cx="2949099" cy="497205"/>
          </a:xfrm>
          <a:prstGeom prst="rect">
            <a:avLst/>
          </a:prstGeom>
        </p:spPr>
        <p:txBody>
          <a:bodyPr vert="horz" lIns="91440" tIns="45720" rIns="91440" bIns="45720" rtlCol="0" anchor="b"/>
          <a:lstStyle>
            <a:lvl1pPr algn="r">
              <a:defRPr sz="1200"/>
            </a:lvl1pPr>
          </a:lstStyle>
          <a:p>
            <a:fld id="{D284EB8E-8949-495C-AE8D-BB0F8196C6DC}" type="slidenum">
              <a:rPr lang="fo-FO" smtClean="0"/>
              <a:t>‹nr.›</a:t>
            </a:fld>
            <a:endParaRPr lang="fo-FO"/>
          </a:p>
        </p:txBody>
      </p:sp>
    </p:spTree>
    <p:extLst>
      <p:ext uri="{BB962C8B-B14F-4D97-AF65-F5344CB8AC3E}">
        <p14:creationId xmlns:p14="http://schemas.microsoft.com/office/powerpoint/2010/main" val="3707603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1"/>
            <a:ext cx="2949099" cy="497205"/>
          </a:xfrm>
          <a:prstGeom prst="rect">
            <a:avLst/>
          </a:prstGeom>
        </p:spPr>
        <p:txBody>
          <a:bodyPr vert="horz" lIns="91440" tIns="45720" rIns="91440" bIns="45720" rtlCol="0"/>
          <a:lstStyle>
            <a:lvl1pPr algn="l">
              <a:defRPr sz="1200"/>
            </a:lvl1pPr>
          </a:lstStyle>
          <a:p>
            <a:endParaRPr lang="fo-FO"/>
          </a:p>
        </p:txBody>
      </p:sp>
      <p:sp>
        <p:nvSpPr>
          <p:cNvPr id="3" name="Pladsholder til dato 2"/>
          <p:cNvSpPr>
            <a:spLocks noGrp="1"/>
          </p:cNvSpPr>
          <p:nvPr>
            <p:ph type="dt" idx="1"/>
          </p:nvPr>
        </p:nvSpPr>
        <p:spPr>
          <a:xfrm>
            <a:off x="3854940" y="1"/>
            <a:ext cx="2949099" cy="497205"/>
          </a:xfrm>
          <a:prstGeom prst="rect">
            <a:avLst/>
          </a:prstGeom>
        </p:spPr>
        <p:txBody>
          <a:bodyPr vert="horz" lIns="91440" tIns="45720" rIns="91440" bIns="45720" rtlCol="0"/>
          <a:lstStyle>
            <a:lvl1pPr algn="r">
              <a:defRPr sz="1200"/>
            </a:lvl1pPr>
          </a:lstStyle>
          <a:p>
            <a:fld id="{DF3C9648-2F38-4132-893C-A0ED0499C3E8}" type="datetimeFigureOut">
              <a:rPr lang="fo-FO" smtClean="0"/>
              <a:t>03.10.2024</a:t>
            </a:fld>
            <a:endParaRPr lang="fo-FO"/>
          </a:p>
        </p:txBody>
      </p:sp>
      <p:sp>
        <p:nvSpPr>
          <p:cNvPr id="4" name="Pladsholder til diasbillede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440" tIns="45720" rIns="91440" bIns="45720" rtlCol="0" anchor="ctr"/>
          <a:lstStyle/>
          <a:p>
            <a:endParaRPr lang="fo-FO"/>
          </a:p>
        </p:txBody>
      </p:sp>
      <p:sp>
        <p:nvSpPr>
          <p:cNvPr id="5" name="Pladsholder til not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fo-FO"/>
          </a:p>
        </p:txBody>
      </p:sp>
      <p:sp>
        <p:nvSpPr>
          <p:cNvPr id="6" name="Pladsholder til sidefod 5"/>
          <p:cNvSpPr>
            <a:spLocks noGrp="1"/>
          </p:cNvSpPr>
          <p:nvPr>
            <p:ph type="ftr" sz="quarter" idx="4"/>
          </p:nvPr>
        </p:nvSpPr>
        <p:spPr>
          <a:xfrm>
            <a:off x="1" y="9445170"/>
            <a:ext cx="2949099" cy="497205"/>
          </a:xfrm>
          <a:prstGeom prst="rect">
            <a:avLst/>
          </a:prstGeom>
        </p:spPr>
        <p:txBody>
          <a:bodyPr vert="horz" lIns="91440" tIns="45720" rIns="91440" bIns="45720" rtlCol="0" anchor="b"/>
          <a:lstStyle>
            <a:lvl1pPr algn="l">
              <a:defRPr sz="1200"/>
            </a:lvl1pPr>
          </a:lstStyle>
          <a:p>
            <a:endParaRPr lang="fo-FO"/>
          </a:p>
        </p:txBody>
      </p:sp>
      <p:sp>
        <p:nvSpPr>
          <p:cNvPr id="7" name="Pladsholder til diasnummer 6"/>
          <p:cNvSpPr>
            <a:spLocks noGrp="1"/>
          </p:cNvSpPr>
          <p:nvPr>
            <p:ph type="sldNum" sz="quarter" idx="5"/>
          </p:nvPr>
        </p:nvSpPr>
        <p:spPr>
          <a:xfrm>
            <a:off x="3854940" y="9445170"/>
            <a:ext cx="2949099" cy="497205"/>
          </a:xfrm>
          <a:prstGeom prst="rect">
            <a:avLst/>
          </a:prstGeom>
        </p:spPr>
        <p:txBody>
          <a:bodyPr vert="horz" lIns="91440" tIns="45720" rIns="91440" bIns="45720" rtlCol="0" anchor="b"/>
          <a:lstStyle>
            <a:lvl1pPr algn="r">
              <a:defRPr sz="1200"/>
            </a:lvl1pPr>
          </a:lstStyle>
          <a:p>
            <a:fld id="{C6C49FBB-A7AC-4D2F-B080-75FDA6F17D52}" type="slidenum">
              <a:rPr lang="fo-FO" smtClean="0"/>
              <a:t>‹nr.›</a:t>
            </a:fld>
            <a:endParaRPr lang="fo-FO"/>
          </a:p>
        </p:txBody>
      </p:sp>
    </p:spTree>
    <p:extLst>
      <p:ext uri="{BB962C8B-B14F-4D97-AF65-F5344CB8AC3E}">
        <p14:creationId xmlns:p14="http://schemas.microsoft.com/office/powerpoint/2010/main" val="1490273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logir.fo/Logtingslog/44-fra-19-06-1972-um-val-til-allar-foroyskar-kommunur-sum-seinast-broytt-vid-logtingslog#_edn3"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logir.fo/Logtingslog/44-fra-19-06-1972-um-val-til-allar-foroyskar-kommunur-sum-seinast-broytt-vid-logtingslog#_edn5" TargetMode="External"/><Relationship Id="rId4" Type="http://schemas.openxmlformats.org/officeDocument/2006/relationships/hyperlink" Target="https://logir.fo/Logtingslog/44-fra-19-06-1972-um-val-til-allar-foroyskar-kommunur-sum-seinast-broytt-vid-logtingslog#_edn6"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fo-FO" dirty="0"/>
              <a:t>§2, </a:t>
            </a:r>
            <a:r>
              <a:rPr lang="fo-FO" dirty="0" err="1"/>
              <a:t>stk</a:t>
            </a:r>
            <a:r>
              <a:rPr lang="fo-FO" dirty="0"/>
              <a:t> 3  Regluligt val fer fram annan týsdag í november, og valskeiðið gongur frá 1. januar árið eftir.</a:t>
            </a:r>
          </a:p>
        </p:txBody>
      </p:sp>
      <p:sp>
        <p:nvSpPr>
          <p:cNvPr id="4" name="Pladsholder til diasnummer 3"/>
          <p:cNvSpPr>
            <a:spLocks noGrp="1"/>
          </p:cNvSpPr>
          <p:nvPr>
            <p:ph type="sldNum" sz="quarter" idx="10"/>
          </p:nvPr>
        </p:nvSpPr>
        <p:spPr/>
        <p:txBody>
          <a:bodyPr/>
          <a:lstStyle/>
          <a:p>
            <a:fld id="{C6C49FBB-A7AC-4D2F-B080-75FDA6F17D52}" type="slidenum">
              <a:rPr lang="fo-FO" smtClean="0"/>
              <a:t>1</a:t>
            </a:fld>
            <a:endParaRPr lang="fo-FO"/>
          </a:p>
        </p:txBody>
      </p:sp>
    </p:spTree>
    <p:extLst>
      <p:ext uri="{BB962C8B-B14F-4D97-AF65-F5344CB8AC3E}">
        <p14:creationId xmlns:p14="http://schemas.microsoft.com/office/powerpoint/2010/main" val="4125275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fo-FO" b="1" dirty="0"/>
              <a:t>IV Valevnislistar.</a:t>
            </a:r>
            <a:endParaRPr lang="fo-FO" dirty="0"/>
          </a:p>
          <a:p>
            <a:r>
              <a:rPr lang="fo-FO" dirty="0"/>
              <a:t>   </a:t>
            </a:r>
            <a:r>
              <a:rPr lang="fo-FO" b="1" dirty="0"/>
              <a:t> § 6.</a:t>
            </a:r>
            <a:r>
              <a:rPr lang="fo-FO" dirty="0"/>
              <a:t> </a:t>
            </a:r>
            <a:r>
              <a:rPr lang="fo-FO" baseline="30000" dirty="0">
                <a:hlinkClick r:id="" action="ppaction://hlinkfile"/>
              </a:rPr>
              <a:t>1)</a:t>
            </a:r>
            <a:r>
              <a:rPr lang="fo-FO" dirty="0"/>
              <a:t> </a:t>
            </a:r>
            <a:r>
              <a:rPr lang="fo-FO" baseline="30000" dirty="0">
                <a:hlinkClick r:id="" action="ppaction://hlinkfile"/>
              </a:rPr>
              <a:t>2)</a:t>
            </a:r>
            <a:r>
              <a:rPr lang="fo-FO" b="1" dirty="0"/>
              <a:t> </a:t>
            </a:r>
            <a:r>
              <a:rPr lang="fo-FO" baseline="30000" dirty="0">
                <a:hlinkClick r:id="" action="ppaction://hlinkfile"/>
              </a:rPr>
              <a:t>6)</a:t>
            </a:r>
            <a:r>
              <a:rPr lang="fo-FO" dirty="0"/>
              <a:t> Atkvøðugreiðslan fer fram sambært </a:t>
            </a:r>
            <a:r>
              <a:rPr lang="fo-FO" dirty="0" err="1"/>
              <a:t>valevnislistum</a:t>
            </a:r>
            <a:r>
              <a:rPr lang="fo-FO" dirty="0"/>
              <a:t>, har ávísir persónar eru uppskotnir sum valevni. </a:t>
            </a:r>
            <a:br>
              <a:rPr lang="fo-FO" dirty="0"/>
            </a:br>
            <a:r>
              <a:rPr lang="fo-FO" dirty="0"/>
              <a:t>    </a:t>
            </a:r>
            <a:r>
              <a:rPr lang="fo-FO" i="1" dirty="0"/>
              <a:t>Stk. </a:t>
            </a:r>
            <a:r>
              <a:rPr lang="fo-FO" i="1"/>
              <a:t>2. </a:t>
            </a:r>
            <a:r>
              <a:rPr lang="fo-FO"/>
              <a:t>Valevnislistarnir mugu vera valnevndarformanninum ella kommununi í hendi í seinasta lagi kl. 18.00, 3 vikur undan valdegnum. </a:t>
            </a:r>
            <a:br>
              <a:rPr lang="fo-FO"/>
            </a:br>
            <a:r>
              <a:rPr lang="fo-FO"/>
              <a:t>    </a:t>
            </a:r>
            <a:r>
              <a:rPr lang="fo-FO" i="1"/>
              <a:t>Stk. 3.</a:t>
            </a:r>
            <a:r>
              <a:rPr lang="fo-FO"/>
              <a:t> </a:t>
            </a:r>
            <a:r>
              <a:rPr lang="fo-FO" baseline="30000">
                <a:hlinkClick r:id="" action="ppaction://hlinkfile"/>
              </a:rPr>
              <a:t>3)</a:t>
            </a:r>
            <a:r>
              <a:rPr lang="fo-FO"/>
              <a:t> Listin skal vera undirskrivaður av í minsta lagi 15 og í mesta lagi 25 veljarum sum stillarum, og hjálagdur skal vera serligur listi yvir stillararnar, har teir eru skilliga lýstir við navni, starvi, bústaði og føðingardegi. Er íbúgvaratalið í kommununi minni enn 1000, eru 10 stillarar nóg nógvir. Er íbúgvaratalið minni enn 200, eru 5 stillarar nóg nógvir. Listin skal vera latin inn av einum stillara, og hesin hevur rætt til á einum avriti av valevnislistanum at fáa kvittan frá formanninum ella kommununi fyri, at listin er móttikin og nær. Ein persónur kann bert vera stillari á einum lista. Er ein persónur stillari á fleiri listum, verður hann at strika á øllum. </a:t>
            </a:r>
            <a:br>
              <a:rPr lang="fo-FO"/>
            </a:br>
            <a:r>
              <a:rPr lang="fo-FO"/>
              <a:t>    </a:t>
            </a:r>
            <a:r>
              <a:rPr lang="fo-FO" i="1"/>
              <a:t>Stk. 4.</a:t>
            </a:r>
            <a:r>
              <a:rPr lang="fo-FO"/>
              <a:t> Ein listi kann hava færri og í mesta lagi 4 valevni fleiri enn tað samlaða talið av bygda(r)ráðslimum/býráðslimum, ið skulu verða valdir. Um henda treyt verður ikki hildin, skal listin verða lýstur ógildugur. Um talið á valevnum á øllum listunum samanlagt ikki er 2 fleiri enn talið á bygdarráðslimum/býráðslimum, ið skulu verða valdir, skal valnevndin, tá uppstillingarfreistin er úti, gera ein valevnislista, so talið á valevnum kemur upp á tað ásetta. </a:t>
            </a:r>
            <a:br>
              <a:rPr lang="fo-FO"/>
            </a:br>
            <a:r>
              <a:rPr lang="fo-FO"/>
              <a:t>    </a:t>
            </a:r>
            <a:r>
              <a:rPr lang="fo-FO" i="1"/>
              <a:t>Stk. 5.</a:t>
            </a:r>
            <a:r>
              <a:rPr lang="fo-FO"/>
              <a:t> </a:t>
            </a:r>
            <a:r>
              <a:rPr lang="fo-FO" baseline="30000">
                <a:hlinkClick r:id="" action="ppaction://hlinkfile"/>
              </a:rPr>
              <a:t>3)</a:t>
            </a:r>
            <a:r>
              <a:rPr lang="fo-FO"/>
              <a:t> Valevnini skulu vera skilliga lýst við navni, starvi, bústaði og føðingardegi, so at eingin samanblanding við nakran annan valbæran persón stendst av. Er okkurt valevni ikki valbært, ella er tað so óskilliga lýst, at ivi kann vera um, hvønn valbæran persón sipað verður til, verður navn hansara strikað av listanum. </a:t>
            </a:r>
            <a:br>
              <a:rPr lang="fo-FO"/>
            </a:br>
            <a:r>
              <a:rPr lang="fo-FO"/>
              <a:t>    </a:t>
            </a:r>
            <a:r>
              <a:rPr lang="fo-FO" i="1"/>
              <a:t>Stk. 6.</a:t>
            </a:r>
            <a:r>
              <a:rPr lang="fo-FO"/>
              <a:t> Heldur valnevndin, at ein rættstundis innlatin valevnislisti er so ófullfíggjaður, at neyðugt er at gera hann ógildugan, skal nevndin beinanvegin boða viðkomandi stillara frá hesum og geva honum høvi til innan 24 tímar at bøta um brekið. </a:t>
            </a:r>
            <a:br>
              <a:rPr lang="fo-FO"/>
            </a:br>
            <a:r>
              <a:rPr lang="fo-FO"/>
              <a:t>    </a:t>
            </a:r>
            <a:r>
              <a:rPr lang="fo-FO" i="1"/>
              <a:t>Stk. 7.</a:t>
            </a:r>
            <a:r>
              <a:rPr lang="fo-FO"/>
              <a:t> Er ein persónur uppstillaður á fleiri listum, skal valnevndin siga honum frá hesum. Hann kann tá skrivliga yvirfyri valnevndini siga frá, um hann bert vil standa á einum lista og hvørjum. Valnevndin skal hava gjørt honum tað kunnugt seinast 12. dagin undan valinum, og skal hann hava svarað valnevndini seinast 11. dagin undan valinum, so stillararnir á hinum listunum, sum viðkomandi stóð á, kunnu fáa høvi til innan 24 tímar at seta annað valevni í hansara stað. </a:t>
            </a:r>
            <a:br>
              <a:rPr lang="fo-FO"/>
            </a:br>
            <a:r>
              <a:rPr lang="fo-FO"/>
              <a:t>    </a:t>
            </a:r>
            <a:r>
              <a:rPr lang="fo-FO" i="1"/>
              <a:t>Stk. 8.</a:t>
            </a:r>
            <a:r>
              <a:rPr lang="fo-FO"/>
              <a:t> Um valevnislisti verður lýstur ógildur, ella um valevni ella stillari verður strikaður av listanum, skal henda avgerð nevndarinnar, sum er endalig, verða skrivað í valbókina, og úrskrift úr henni um hetta skjótast møguligt, og í øllum førum fyri valið, verða send tí stillara, sum listan hevur latið inn. </a:t>
            </a:r>
          </a:p>
          <a:p>
            <a:r>
              <a:rPr lang="fo-FO"/>
              <a:t>   </a:t>
            </a:r>
            <a:r>
              <a:rPr lang="fo-FO" b="1"/>
              <a:t> § 7.</a:t>
            </a:r>
            <a:r>
              <a:rPr lang="fo-FO"/>
              <a:t> </a:t>
            </a:r>
            <a:r>
              <a:rPr lang="fo-FO" baseline="30000">
                <a:hlinkClick r:id="" action="ppaction://hlinkfile"/>
              </a:rPr>
              <a:t>1)</a:t>
            </a:r>
            <a:r>
              <a:rPr lang="fo-FO"/>
              <a:t> </a:t>
            </a:r>
            <a:r>
              <a:rPr lang="fo-FO" baseline="30000">
                <a:hlinkClick r:id="" action="ppaction://hlinkfile"/>
              </a:rPr>
              <a:t>5)</a:t>
            </a:r>
            <a:r>
              <a:rPr lang="fo-FO"/>
              <a:t> Teir av valnevndini góðkendu valevnislistar fáa hvør sær eitt bókstavfrámerki (A, B, C o.s.fr.), og á hvørjum lista verður sett talnummar (1, 2, 3 o.s.fr.) framman fyri hvørt valevni í somu raðfylgju, sum tey av stillarunum eru uppsett. Bókstavafrámerking hjá flokki, sum hevur rætt at taka lut í løgtingsvali, eigur at vera sami bókstavur, sum flokkurin áður hevur nýtt í sambandi við løgtingsval. </a:t>
            </a:r>
          </a:p>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10</a:t>
            </a:fld>
            <a:endParaRPr lang="fo-FO"/>
          </a:p>
        </p:txBody>
      </p:sp>
    </p:spTree>
    <p:extLst>
      <p:ext uri="{BB962C8B-B14F-4D97-AF65-F5344CB8AC3E}">
        <p14:creationId xmlns:p14="http://schemas.microsoft.com/office/powerpoint/2010/main" val="1546963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fo-FO" b="1" dirty="0"/>
              <a:t>IV Valevnislistar.</a:t>
            </a:r>
            <a:endParaRPr lang="fo-FO" dirty="0"/>
          </a:p>
          <a:p>
            <a:r>
              <a:rPr lang="fo-FO" dirty="0"/>
              <a:t>   </a:t>
            </a:r>
            <a:r>
              <a:rPr lang="fo-FO" b="1" dirty="0"/>
              <a:t> § 6.</a:t>
            </a:r>
            <a:r>
              <a:rPr lang="fo-FO" dirty="0"/>
              <a:t> </a:t>
            </a:r>
            <a:r>
              <a:rPr lang="fo-FO" baseline="30000" dirty="0">
                <a:hlinkClick r:id="" action="ppaction://hlinkfile"/>
              </a:rPr>
              <a:t>1)</a:t>
            </a:r>
            <a:r>
              <a:rPr lang="fo-FO" dirty="0"/>
              <a:t> </a:t>
            </a:r>
            <a:r>
              <a:rPr lang="fo-FO" baseline="30000" dirty="0">
                <a:hlinkClick r:id="" action="ppaction://hlinkfile"/>
              </a:rPr>
              <a:t>2)</a:t>
            </a:r>
            <a:r>
              <a:rPr lang="fo-FO" b="1" dirty="0"/>
              <a:t> </a:t>
            </a:r>
            <a:r>
              <a:rPr lang="fo-FO" baseline="30000" dirty="0">
                <a:hlinkClick r:id="" action="ppaction://hlinkfile"/>
              </a:rPr>
              <a:t>6)</a:t>
            </a:r>
            <a:r>
              <a:rPr lang="fo-FO" dirty="0"/>
              <a:t> Atkvøðugreiðslan fer fram sambært </a:t>
            </a:r>
            <a:r>
              <a:rPr lang="fo-FO" dirty="0" err="1"/>
              <a:t>valevnislistum</a:t>
            </a:r>
            <a:r>
              <a:rPr lang="fo-FO" dirty="0"/>
              <a:t>, har ávísir persónar eru uppskotnir sum valevni. </a:t>
            </a:r>
            <a:br>
              <a:rPr lang="fo-FO" dirty="0"/>
            </a:br>
            <a:r>
              <a:rPr lang="fo-FO" dirty="0"/>
              <a:t>    </a:t>
            </a:r>
            <a:r>
              <a:rPr lang="fo-FO" i="1" dirty="0"/>
              <a:t>Stk. 2. </a:t>
            </a:r>
            <a:r>
              <a:rPr lang="fo-FO" dirty="0"/>
              <a:t>Valevnislistarnir mugu vera valnevndarformanninum ella kommununi í hendi í seinasta lagi kl. </a:t>
            </a:r>
            <a:r>
              <a:rPr lang="fo-FO"/>
              <a:t>18.00, 3 vikur undan valdegnum. </a:t>
            </a:r>
            <a:br>
              <a:rPr lang="fo-FO"/>
            </a:br>
            <a:r>
              <a:rPr lang="fo-FO"/>
              <a:t>    </a:t>
            </a:r>
            <a:r>
              <a:rPr lang="fo-FO" i="1"/>
              <a:t>Stk. 3.</a:t>
            </a:r>
            <a:r>
              <a:rPr lang="fo-FO"/>
              <a:t> </a:t>
            </a:r>
            <a:r>
              <a:rPr lang="fo-FO" baseline="30000">
                <a:hlinkClick r:id="" action="ppaction://hlinkfile"/>
              </a:rPr>
              <a:t>3)</a:t>
            </a:r>
            <a:r>
              <a:rPr lang="fo-FO"/>
              <a:t> Listin skal vera undirskrivaður av í minsta lagi 15 og í mesta lagi 25 veljarum sum stillarum, og hjálagdur skal vera serligur listi yvir stillararnar, har teir eru skilliga lýstir við navni, starvi, bústaði og føðingardegi. Er íbúgvaratalið í kommununi minni enn 1000, eru 10 stillarar nóg nógvir. Er íbúgvaratalið minni enn 200, eru 5 stillarar nóg nógvir. Listin skal vera latin inn av einum stillara, og hesin hevur rætt til á einum avriti av valevnislistanum at fáa kvittan frá formanninum ella kommununi fyri, at listin er móttikin og nær. Ein persónur kann bert vera stillari á einum lista. Er ein persónur stillari á fleiri listum, verður hann at strika á øllum. </a:t>
            </a:r>
            <a:br>
              <a:rPr lang="fo-FO"/>
            </a:br>
            <a:r>
              <a:rPr lang="fo-FO"/>
              <a:t>    </a:t>
            </a:r>
            <a:r>
              <a:rPr lang="fo-FO" i="1"/>
              <a:t>Stk. 4.</a:t>
            </a:r>
            <a:r>
              <a:rPr lang="fo-FO"/>
              <a:t> Ein listi kann hava færri og í mesta lagi 4 valevni fleiri enn tað samlaða talið av bygda(r)ráðslimum/býráðslimum, ið skulu verða valdir. Um henda treyt verður ikki hildin, skal listin verða lýstur ógildugur. Um talið á valevnum á øllum listunum samanlagt ikki er 2 fleiri enn talið á bygdarráðslimum/býráðslimum, ið skulu verða valdir, skal valnevndin, tá uppstillingarfreistin er úti, gera ein valevnislista, so talið á valevnum kemur upp á tað ásetta. </a:t>
            </a:r>
            <a:br>
              <a:rPr lang="fo-FO"/>
            </a:br>
            <a:r>
              <a:rPr lang="fo-FO"/>
              <a:t>    </a:t>
            </a:r>
            <a:r>
              <a:rPr lang="fo-FO" i="1"/>
              <a:t>Stk. 5.</a:t>
            </a:r>
            <a:r>
              <a:rPr lang="fo-FO"/>
              <a:t> </a:t>
            </a:r>
            <a:r>
              <a:rPr lang="fo-FO" baseline="30000">
                <a:hlinkClick r:id="" action="ppaction://hlinkfile"/>
              </a:rPr>
              <a:t>3)</a:t>
            </a:r>
            <a:r>
              <a:rPr lang="fo-FO"/>
              <a:t> Valevnini skulu vera skilliga lýst við navni, starvi, bústaði og føðingardegi, so at eingin samanblanding við nakran annan valbæran persón stendst av. Er okkurt valevni ikki valbært, ella er tað so óskilliga lýst, at ivi kann vera um, hvønn valbæran persón sipað verður til, verður navn hansara strikað av listanum. </a:t>
            </a:r>
            <a:br>
              <a:rPr lang="fo-FO"/>
            </a:br>
            <a:r>
              <a:rPr lang="fo-FO"/>
              <a:t>    </a:t>
            </a:r>
            <a:r>
              <a:rPr lang="fo-FO" i="1"/>
              <a:t>Stk. 6.</a:t>
            </a:r>
            <a:r>
              <a:rPr lang="fo-FO"/>
              <a:t> Heldur valnevndin, at ein rættstundis innlatin valevnislisti er so ófullfíggjaður, at neyðugt er at gera hann ógildugan, skal nevndin beinanvegin boða viðkomandi stillara frá hesum og geva honum høvi til innan 24 tímar at bøta um brekið. </a:t>
            </a:r>
            <a:br>
              <a:rPr lang="fo-FO"/>
            </a:br>
            <a:r>
              <a:rPr lang="fo-FO"/>
              <a:t>    </a:t>
            </a:r>
            <a:r>
              <a:rPr lang="fo-FO" i="1"/>
              <a:t>Stk. 7.</a:t>
            </a:r>
            <a:r>
              <a:rPr lang="fo-FO"/>
              <a:t> Er ein persónur uppstillaður á fleiri listum, skal valnevndin siga honum frá hesum. Hann kann tá skrivliga yvirfyri valnevndini siga frá, um hann bert vil standa á einum lista og hvørjum. Valnevndin skal hava gjørt honum tað kunnugt seinast 12. dagin undan valinum, og skal hann hava svarað valnevndini seinast 11. dagin undan valinum, so stillararnir á hinum listunum, sum viðkomandi stóð á, kunnu fáa høvi til innan 24 tímar at seta annað valevni í hansara stað. </a:t>
            </a:r>
            <a:br>
              <a:rPr lang="fo-FO"/>
            </a:br>
            <a:r>
              <a:rPr lang="fo-FO"/>
              <a:t>    </a:t>
            </a:r>
            <a:r>
              <a:rPr lang="fo-FO" i="1"/>
              <a:t>Stk. 8.</a:t>
            </a:r>
            <a:r>
              <a:rPr lang="fo-FO"/>
              <a:t> Um valevnislisti verður lýstur ógildur, ella um valevni ella stillari verður strikaður av listanum, skal henda avgerð nevndarinnar, sum er endalig, verða skrivað í valbókina, og úrskrift úr henni um hetta skjótast møguligt, og í øllum førum fyri valið, verða send tí stillara, sum listan hevur latið inn. </a:t>
            </a:r>
          </a:p>
          <a:p>
            <a:r>
              <a:rPr lang="fo-FO"/>
              <a:t>   </a:t>
            </a:r>
            <a:r>
              <a:rPr lang="fo-FO" b="1"/>
              <a:t> § 7.</a:t>
            </a:r>
            <a:r>
              <a:rPr lang="fo-FO"/>
              <a:t> </a:t>
            </a:r>
            <a:r>
              <a:rPr lang="fo-FO" baseline="30000">
                <a:hlinkClick r:id="" action="ppaction://hlinkfile"/>
              </a:rPr>
              <a:t>1)</a:t>
            </a:r>
            <a:r>
              <a:rPr lang="fo-FO"/>
              <a:t> </a:t>
            </a:r>
            <a:r>
              <a:rPr lang="fo-FO" baseline="30000">
                <a:hlinkClick r:id="" action="ppaction://hlinkfile"/>
              </a:rPr>
              <a:t>5)</a:t>
            </a:r>
            <a:r>
              <a:rPr lang="fo-FO"/>
              <a:t> Teir av valnevndini góðkendu valevnislistar fáa hvør sær eitt bókstavfrámerki (A, B, C o.s.fr.), og á hvørjum lista verður sett talnummar (1, 2, 3 o.s.fr.) framman fyri hvørt valevni í somu raðfylgju, sum tey av stillarunum eru uppsett. Bókstavafrámerking hjá flokki, sum hevur rætt at taka lut í løgtingsvali, eigur at vera sami bókstavur, sum flokkurin áður hevur nýtt í sambandi við løgtingsval. </a:t>
            </a:r>
          </a:p>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11</a:t>
            </a:fld>
            <a:endParaRPr lang="fo-FO"/>
          </a:p>
        </p:txBody>
      </p:sp>
    </p:spTree>
    <p:extLst>
      <p:ext uri="{BB962C8B-B14F-4D97-AF65-F5344CB8AC3E}">
        <p14:creationId xmlns:p14="http://schemas.microsoft.com/office/powerpoint/2010/main" val="40345921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12</a:t>
            </a:fld>
            <a:endParaRPr lang="fo-FO"/>
          </a:p>
        </p:txBody>
      </p:sp>
    </p:spTree>
    <p:extLst>
      <p:ext uri="{BB962C8B-B14F-4D97-AF65-F5344CB8AC3E}">
        <p14:creationId xmlns:p14="http://schemas.microsoft.com/office/powerpoint/2010/main" val="20572918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13</a:t>
            </a:fld>
            <a:endParaRPr lang="fo-FO"/>
          </a:p>
        </p:txBody>
      </p:sp>
    </p:spTree>
    <p:extLst>
      <p:ext uri="{BB962C8B-B14F-4D97-AF65-F5344CB8AC3E}">
        <p14:creationId xmlns:p14="http://schemas.microsoft.com/office/powerpoint/2010/main" val="438512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14</a:t>
            </a:fld>
            <a:endParaRPr lang="fo-FO"/>
          </a:p>
        </p:txBody>
      </p:sp>
    </p:spTree>
    <p:extLst>
      <p:ext uri="{BB962C8B-B14F-4D97-AF65-F5344CB8AC3E}">
        <p14:creationId xmlns:p14="http://schemas.microsoft.com/office/powerpoint/2010/main" val="3309281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15</a:t>
            </a:fld>
            <a:endParaRPr lang="fo-FO"/>
          </a:p>
        </p:txBody>
      </p:sp>
    </p:spTree>
    <p:extLst>
      <p:ext uri="{BB962C8B-B14F-4D97-AF65-F5344CB8AC3E}">
        <p14:creationId xmlns:p14="http://schemas.microsoft.com/office/powerpoint/2010/main" val="1255695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16</a:t>
            </a:fld>
            <a:endParaRPr lang="fo-FO"/>
          </a:p>
        </p:txBody>
      </p:sp>
    </p:spTree>
    <p:extLst>
      <p:ext uri="{BB962C8B-B14F-4D97-AF65-F5344CB8AC3E}">
        <p14:creationId xmlns:p14="http://schemas.microsoft.com/office/powerpoint/2010/main" val="5944450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17</a:t>
            </a:fld>
            <a:endParaRPr lang="fo-FO"/>
          </a:p>
        </p:txBody>
      </p:sp>
    </p:spTree>
    <p:extLst>
      <p:ext uri="{BB962C8B-B14F-4D97-AF65-F5344CB8AC3E}">
        <p14:creationId xmlns:p14="http://schemas.microsoft.com/office/powerpoint/2010/main" val="34884432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18</a:t>
            </a:fld>
            <a:endParaRPr lang="fo-FO"/>
          </a:p>
        </p:txBody>
      </p:sp>
    </p:spTree>
    <p:extLst>
      <p:ext uri="{BB962C8B-B14F-4D97-AF65-F5344CB8AC3E}">
        <p14:creationId xmlns:p14="http://schemas.microsoft.com/office/powerpoint/2010/main" val="37383839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19</a:t>
            </a:fld>
            <a:endParaRPr lang="fo-FO"/>
          </a:p>
        </p:txBody>
      </p:sp>
    </p:spTree>
    <p:extLst>
      <p:ext uri="{BB962C8B-B14F-4D97-AF65-F5344CB8AC3E}">
        <p14:creationId xmlns:p14="http://schemas.microsoft.com/office/powerpoint/2010/main" val="4234458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fo-FO" dirty="0"/>
              <a:t>Valið verður fyrireikað og fyriskipað undir leiðslu av eini valnevnd, sum sett er av kommunustýrinum. Nevndin hevur í minsta lagi 3 limir og skipar seg sjálv. Nevndin situr sama tíðarskeið sum kommunustýri. Kommunustýrislimur ella persónur, sum er uppskotin sum valevni, kann ikki vera limur í valnevndini.</a:t>
            </a:r>
          </a:p>
        </p:txBody>
      </p:sp>
      <p:sp>
        <p:nvSpPr>
          <p:cNvPr id="4" name="Pladsholder til diasnummer 3"/>
          <p:cNvSpPr>
            <a:spLocks noGrp="1"/>
          </p:cNvSpPr>
          <p:nvPr>
            <p:ph type="sldNum" sz="quarter" idx="10"/>
          </p:nvPr>
        </p:nvSpPr>
        <p:spPr/>
        <p:txBody>
          <a:bodyPr/>
          <a:lstStyle/>
          <a:p>
            <a:fld id="{C6C49FBB-A7AC-4D2F-B080-75FDA6F17D52}" type="slidenum">
              <a:rPr lang="fo-FO" smtClean="0"/>
              <a:t>2</a:t>
            </a:fld>
            <a:endParaRPr lang="fo-FO"/>
          </a:p>
        </p:txBody>
      </p:sp>
    </p:spTree>
    <p:extLst>
      <p:ext uri="{BB962C8B-B14F-4D97-AF65-F5344CB8AC3E}">
        <p14:creationId xmlns:p14="http://schemas.microsoft.com/office/powerpoint/2010/main" val="2544255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20</a:t>
            </a:fld>
            <a:endParaRPr lang="fo-FO"/>
          </a:p>
        </p:txBody>
      </p:sp>
    </p:spTree>
    <p:extLst>
      <p:ext uri="{BB962C8B-B14F-4D97-AF65-F5344CB8AC3E}">
        <p14:creationId xmlns:p14="http://schemas.microsoft.com/office/powerpoint/2010/main" val="27919318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o-FO" dirty="0"/>
              <a:t>   </a:t>
            </a:r>
            <a:r>
              <a:rPr lang="fo-FO" b="1" dirty="0"/>
              <a:t>§ 14.</a:t>
            </a:r>
            <a:r>
              <a:rPr lang="fo-FO" dirty="0"/>
              <a:t> Veljarar, ið vilja taka lut í valinum valdagin, mugu møta persónliga; tó kunnu sjófólk, sjúk og aðrir persónar, ið hava ikki møguleika at greiða atkvøðu á valstaðnum sjálvan valdagin, greiða atkvøðu eftir somu reglum, sum galdandi eru fyri val til Føroya løgtings við innsending av brævatkvøðum. </a:t>
            </a:r>
          </a:p>
          <a:p>
            <a:endParaRPr lang="fo-FO" dirty="0"/>
          </a:p>
        </p:txBody>
      </p:sp>
      <p:sp>
        <p:nvSpPr>
          <p:cNvPr id="4" name="Pladsholder til diasnummer 3"/>
          <p:cNvSpPr>
            <a:spLocks noGrp="1"/>
          </p:cNvSpPr>
          <p:nvPr>
            <p:ph type="sldNum" sz="quarter" idx="10"/>
          </p:nvPr>
        </p:nvSpPr>
        <p:spPr/>
        <p:txBody>
          <a:bodyPr/>
          <a:lstStyle/>
          <a:p>
            <a:fld id="{C6C49FBB-A7AC-4D2F-B080-75FDA6F17D52}" type="slidenum">
              <a:rPr lang="fo-FO" smtClean="0"/>
              <a:t>21</a:t>
            </a:fld>
            <a:endParaRPr lang="fo-FO"/>
          </a:p>
        </p:txBody>
      </p:sp>
    </p:spTree>
    <p:extLst>
      <p:ext uri="{BB962C8B-B14F-4D97-AF65-F5344CB8AC3E}">
        <p14:creationId xmlns:p14="http://schemas.microsoft.com/office/powerpoint/2010/main" val="27847094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22</a:t>
            </a:fld>
            <a:endParaRPr lang="fo-FO"/>
          </a:p>
        </p:txBody>
      </p:sp>
    </p:spTree>
    <p:extLst>
      <p:ext uri="{BB962C8B-B14F-4D97-AF65-F5344CB8AC3E}">
        <p14:creationId xmlns:p14="http://schemas.microsoft.com/office/powerpoint/2010/main" val="9934941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23</a:t>
            </a:fld>
            <a:endParaRPr lang="fo-FO"/>
          </a:p>
        </p:txBody>
      </p:sp>
    </p:spTree>
    <p:extLst>
      <p:ext uri="{BB962C8B-B14F-4D97-AF65-F5344CB8AC3E}">
        <p14:creationId xmlns:p14="http://schemas.microsoft.com/office/powerpoint/2010/main" val="1363233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24</a:t>
            </a:fld>
            <a:endParaRPr lang="fo-FO"/>
          </a:p>
        </p:txBody>
      </p:sp>
    </p:spTree>
    <p:extLst>
      <p:ext uri="{BB962C8B-B14F-4D97-AF65-F5344CB8AC3E}">
        <p14:creationId xmlns:p14="http://schemas.microsoft.com/office/powerpoint/2010/main" val="35083090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25</a:t>
            </a:fld>
            <a:endParaRPr lang="fo-FO"/>
          </a:p>
        </p:txBody>
      </p:sp>
    </p:spTree>
    <p:extLst>
      <p:ext uri="{BB962C8B-B14F-4D97-AF65-F5344CB8AC3E}">
        <p14:creationId xmlns:p14="http://schemas.microsoft.com/office/powerpoint/2010/main" val="906634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fo-FO" dirty="0"/>
              <a:t> </a:t>
            </a:r>
            <a:r>
              <a:rPr lang="fo-FO" b="1" dirty="0"/>
              <a:t>§ 38.</a:t>
            </a:r>
            <a:r>
              <a:rPr lang="fo-FO" dirty="0"/>
              <a:t> </a:t>
            </a:r>
            <a:r>
              <a:rPr lang="fo-FO" baseline="30000" dirty="0">
                <a:hlinkClick r:id="" action="ppaction://hlinkfile"/>
              </a:rPr>
              <a:t>2)</a:t>
            </a:r>
            <a:r>
              <a:rPr lang="fo-FO" dirty="0"/>
              <a:t> Til atkvøðugreiðslu við brævi útvegar landsstýrismaðurin neyðugar atkvøðuseðlar við tilhoyrandi brævbjálvum og oyðubløð til </a:t>
            </a:r>
            <a:r>
              <a:rPr lang="fo-FO" dirty="0" err="1"/>
              <a:t>fylgibrøv</a:t>
            </a:r>
            <a:r>
              <a:rPr lang="fo-FO" dirty="0"/>
              <a:t> umframt størri konvoluttar, sum fylgibræv og brævbjálvi við atkvøðuseðlinum skal sendast í til kommununa. </a:t>
            </a:r>
            <a:br>
              <a:rPr lang="fo-FO" dirty="0"/>
            </a:br>
            <a:r>
              <a:rPr lang="fo-FO" dirty="0"/>
              <a:t>   </a:t>
            </a:r>
            <a:r>
              <a:rPr lang="fo-FO" i="1" dirty="0"/>
              <a:t>Stk. </a:t>
            </a:r>
            <a:r>
              <a:rPr lang="fo-FO" i="1"/>
              <a:t>2. </a:t>
            </a:r>
            <a:r>
              <a:rPr lang="fo-FO"/>
              <a:t>Atkvøðuseðlarnir skulu vera av hvítum pappíri, við orðunum "atkvøðuseðil" prentað á aðrari síðuni. Brævbjálvarnir skulu vera sovorðnir, at ikki sæst ígjøgnum teir, og so stórir, at teir heilt skjúla atkvøðuseðilin. Á forsíðuni á størra brævbjálvanum skal vera prentað, at hann inniheldur ein atkvøðuseðil til løgtingsval, og á baksíðuni skal vera prentaður teigur, har veljarin setur navn sítt og bústað í kommununi, har hann stendur á vallista. </a:t>
            </a:r>
          </a:p>
          <a:p>
            <a:r>
              <a:rPr lang="fo-FO"/>
              <a:t>   </a:t>
            </a:r>
            <a:r>
              <a:rPr lang="fo-FO" b="1"/>
              <a:t>§ 39. </a:t>
            </a:r>
            <a:r>
              <a:rPr lang="fo-FO" baseline="30000">
                <a:hlinkClick r:id="" action="ppaction://hlinkfile"/>
              </a:rPr>
              <a:t>1)</a:t>
            </a:r>
            <a:r>
              <a:rPr lang="fo-FO"/>
              <a:t> </a:t>
            </a:r>
            <a:r>
              <a:rPr lang="fo-FO" baseline="30000">
                <a:hlinkClick r:id="" action="ppaction://hlinkfile"/>
              </a:rPr>
              <a:t>3)</a:t>
            </a:r>
            <a:r>
              <a:rPr lang="fo-FO"/>
              <a:t> Atkvøðugreiðslan er bert gildug, um hon fer fram við nýtslu av seðlum, fylgibrøvum og brævbjálvum, sum landsstýrismaðurin hevur útvegað</a:t>
            </a:r>
          </a:p>
          <a:p>
            <a:r>
              <a:rPr lang="fo-FO"/>
              <a:t>Atkvøðugreiðslan fer fram á tann hátt, at veljarin vendir sær til ein av teimum niðanfyri í stk. 2 tilskilaðu persónum. Aftaná at hava prógvað hvør hann er, fær hann flýggjaðan ein atkvøðuseðil við tilhoyrandi brævbjálva, fylgibrævi og størri brævbjálva. Á atkvøðuseðilin setur hann beinanvegin aftaná móttøkuna og uttan at nakar annar er hjástaddur antin navnið á einum valevni, sum er uppstillað, møguliga við tilskilan av flokki, ella navnið ella bókstavamerkingina hjá einum flokki, sum hevur valevni uppstillað. Beinanvegin aftaná at veljarin hevur greitt atkvøðu, leggur hann, uttan at nakar annar sær, hvussu hann hevur atkvøtt, atkvøðuseðilin í tann tilhoyrandi brævbjálvan og klistrar hann aftur. </a:t>
            </a:r>
            <a:br>
              <a:rPr lang="fo-FO"/>
            </a:br>
            <a:r>
              <a:rPr lang="fo-FO"/>
              <a:t>   </a:t>
            </a:r>
            <a:r>
              <a:rPr lang="fo-FO" i="1"/>
              <a:t>Stk. 2. </a:t>
            </a:r>
            <a:r>
              <a:rPr lang="fo-FO"/>
              <a:t>Tað í § 38, stk. 1, nevnda fylgibræv verður útfylt beinanvegin aftaná at atkvøðuseðilin er lagdur í brævbjálvan. Fylgibrævið skal innihalda: 1) </a:t>
            </a:r>
            <a:r>
              <a:rPr lang="fo-FO" baseline="30000">
                <a:hlinkClick r:id="" action="ppaction://hlinkfile"/>
              </a:rPr>
              <a:t>3)</a:t>
            </a:r>
            <a:r>
              <a:rPr lang="fo-FO"/>
              <a:t>Eina váttan um, at veljarin sjálvur, sjálvboðin og uttan at nakar annar er hjástaddur, hevur útfylt atkvøðuseðilin, lagt hann í brævbjálvan og klistrað hann aftur. Veljarin skal eisini undir trúnaðartreytum vátta, at hann valdagin ikki ella bert við stórum tvørleika kann møta á valstaðnum innan fyri tær fyri atkvøðugreiðsluna ásettu tíðarfreistir. Undirskrift veljarans á fylgibrævið skal fara fram, meðan hjástaddur er ein konsulentembætismaður ella ein, sum landsstýrismaðurin hevur tilnevnt, um veljarin er uttanlands, avvarðandi skipari ella næstimaður hansara, tá veljarin er sjómaður og atkvøtt verður umborð, mynstringarstjóri, tá atkvøtt verður áðrenn burturferð, avvarðandi manntalsskrivari ella varamaður hansara, og viðvíkjandi sjúkum á sjúkrahúsi ella øðrum heilsustovnum, læknin, og heima læknin, ella tveir av valstýrinum til tess uppnevndir persónar. Fylgibrævið skal dagfestast og tilskila veljarans navn og bústað í kommununi, har hann stendur á vallista. 2) </a:t>
            </a:r>
            <a:r>
              <a:rPr lang="fo-FO" baseline="30000">
                <a:hlinkClick r:id="" action="ppaction://hlinkfile"/>
              </a:rPr>
              <a:t>8)</a:t>
            </a:r>
            <a:r>
              <a:rPr lang="fo-FO"/>
              <a:t> Eina váttan frá tí ella teimum, ið hjástødd hava verið, tá ið fylgibrævið er undirskrivað, um, at undirskriftin er sonn, og at staðar- og dagfestingin er bein, og at atkvøðugreiðslan er farin fram, uttan at onnur hava verið hjá. Váttanin skal vera undirskrivað við egnari hond og við tilskilan av fullum navni, starvi og bústaði.</a:t>
            </a:r>
            <a:br>
              <a:rPr lang="fo-FO"/>
            </a:br>
            <a:r>
              <a:rPr lang="fo-FO"/>
              <a:t>   </a:t>
            </a:r>
            <a:r>
              <a:rPr lang="fo-FO" i="1"/>
              <a:t>Stk. 3. </a:t>
            </a:r>
            <a:r>
              <a:rPr lang="fo-FO"/>
              <a:t>Teir í stk. 2 nevndu persónar hava skyldu til at ansa eftir, at útflýggjaðir atkvøðuseðlar v.m., beinanvegin verða nýttir og flýggjaðir aftur samsvarandi §§ 38 og 39. Tann, ið misrøkir hetta, verður revsaður eftir § 45. </a:t>
            </a:r>
          </a:p>
          <a:p>
            <a:r>
              <a:rPr lang="fo-FO"/>
              <a:t>   </a:t>
            </a:r>
            <a:r>
              <a:rPr lang="fo-FO" b="1"/>
              <a:t>§ 40. </a:t>
            </a:r>
            <a:r>
              <a:rPr lang="fo-FO"/>
              <a:t>Tá ið veljari hevur atkvøtt, og fylgibrævið er rætt útfylt og váttað, leggur hann brævbjálvan við atkvøðuseðlinum og fylgibrævið í tann størra brævbjálvan, sum hann klistrar aftur og setur frímerki á. Eisini útfyllir hann teigin á baksíðuni á størra brævbjálvanum týðiliga við navni og bústaði sínum í nevndu kommunu. Brævbjálvin verður síðani handaður honum, sum atkvøtt er hjá. Hesin reikar uttan neyðugan steðg fyri, at brævbjálvin verður sendur avvarðandi kommunu. Atkvøðugreiðslan má fara fram í so góðari tíð, at </a:t>
            </a:r>
            <a:r>
              <a:rPr lang="fo-FO" baseline="30000">
                <a:hlinkClick r:id="" action="ppaction://hlinkfile"/>
              </a:rPr>
              <a:t>3)</a:t>
            </a:r>
            <a:r>
              <a:rPr lang="fo-FO"/>
              <a:t> kann reika fyri, at brævbjálvin er komin valstýrinum í hendi í góðari tíð, áðrenn atkvøðugreiðslan byrjar. </a:t>
            </a:r>
          </a:p>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26</a:t>
            </a:fld>
            <a:endParaRPr lang="fo-FO"/>
          </a:p>
        </p:txBody>
      </p:sp>
    </p:spTree>
    <p:extLst>
      <p:ext uri="{BB962C8B-B14F-4D97-AF65-F5344CB8AC3E}">
        <p14:creationId xmlns:p14="http://schemas.microsoft.com/office/powerpoint/2010/main" val="13765310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27</a:t>
            </a:fld>
            <a:endParaRPr lang="fo-FO"/>
          </a:p>
        </p:txBody>
      </p:sp>
    </p:spTree>
    <p:extLst>
      <p:ext uri="{BB962C8B-B14F-4D97-AF65-F5344CB8AC3E}">
        <p14:creationId xmlns:p14="http://schemas.microsoft.com/office/powerpoint/2010/main" val="11358555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28</a:t>
            </a:fld>
            <a:endParaRPr lang="fo-FO"/>
          </a:p>
        </p:txBody>
      </p:sp>
    </p:spTree>
    <p:extLst>
      <p:ext uri="{BB962C8B-B14F-4D97-AF65-F5344CB8AC3E}">
        <p14:creationId xmlns:p14="http://schemas.microsoft.com/office/powerpoint/2010/main" val="29381647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29</a:t>
            </a:fld>
            <a:endParaRPr lang="fo-FO"/>
          </a:p>
        </p:txBody>
      </p:sp>
    </p:spTree>
    <p:extLst>
      <p:ext uri="{BB962C8B-B14F-4D97-AF65-F5344CB8AC3E}">
        <p14:creationId xmlns:p14="http://schemas.microsoft.com/office/powerpoint/2010/main" val="3929042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fo-FO" sz="1200" kern="1200" dirty="0">
                <a:solidFill>
                  <a:schemeClr val="tx1"/>
                </a:solidFill>
                <a:effectLst/>
                <a:latin typeface="+mn-lt"/>
                <a:ea typeface="+mn-ea"/>
                <a:cs typeface="+mn-cs"/>
              </a:rPr>
              <a:t>Landsstýrismaðurin lýsir í minsta lagi 6 vikur fyri valdagin: nær, ið valdagurin er, hvar valevnislistar skulu latast inn og seinastu freist at lata valevnislistar inn.</a:t>
            </a:r>
          </a:p>
          <a:p>
            <a:r>
              <a:rPr lang="fo-FO" dirty="0"/>
              <a:t>Í seinasta lagi eina viku framman undan valinum almannakunnger valnevndin stað og klokkutíð fyri valið. Atkvøðugreiðslan byrjar kl. 10.00 fyrrapart og heldur fram til kl. 20.00, ella so leingi veljarar møta uttan steðg. </a:t>
            </a:r>
            <a:br>
              <a:rPr lang="fo-FO" dirty="0"/>
            </a:br>
            <a:endParaRPr lang="fo-FO" dirty="0"/>
          </a:p>
        </p:txBody>
      </p:sp>
      <p:sp>
        <p:nvSpPr>
          <p:cNvPr id="4" name="Pladsholder til diasnummer 3"/>
          <p:cNvSpPr>
            <a:spLocks noGrp="1"/>
          </p:cNvSpPr>
          <p:nvPr>
            <p:ph type="sldNum" sz="quarter" idx="10"/>
          </p:nvPr>
        </p:nvSpPr>
        <p:spPr/>
        <p:txBody>
          <a:bodyPr/>
          <a:lstStyle/>
          <a:p>
            <a:fld id="{C6C49FBB-A7AC-4D2F-B080-75FDA6F17D52}" type="slidenum">
              <a:rPr lang="fo-FO" smtClean="0"/>
              <a:t>3</a:t>
            </a:fld>
            <a:endParaRPr lang="fo-FO"/>
          </a:p>
        </p:txBody>
      </p:sp>
    </p:spTree>
    <p:extLst>
      <p:ext uri="{BB962C8B-B14F-4D97-AF65-F5344CB8AC3E}">
        <p14:creationId xmlns:p14="http://schemas.microsoft.com/office/powerpoint/2010/main" val="42692465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30</a:t>
            </a:fld>
            <a:endParaRPr lang="fo-FO"/>
          </a:p>
        </p:txBody>
      </p:sp>
    </p:spTree>
    <p:extLst>
      <p:ext uri="{BB962C8B-B14F-4D97-AF65-F5344CB8AC3E}">
        <p14:creationId xmlns:p14="http://schemas.microsoft.com/office/powerpoint/2010/main" val="20780181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nn-NO" b="0" i="0" dirty="0">
                <a:solidFill>
                  <a:srgbClr val="000000"/>
                </a:solidFill>
                <a:effectLst/>
                <a:latin typeface="Times New Roman" panose="02020603050405020304" pitchFamily="18" charset="0"/>
              </a:rPr>
              <a:t>Atkvøðugreiðslan byrjar kl. 10.00 fyrrapart og heldur fram til kl. 20.00, ella so leingi veljarar møta uttan steðg.</a:t>
            </a:r>
            <a:endParaRPr lang="fo-FO" dirty="0"/>
          </a:p>
        </p:txBody>
      </p:sp>
      <p:sp>
        <p:nvSpPr>
          <p:cNvPr id="4" name="Pladsholder til diasnummer 3"/>
          <p:cNvSpPr>
            <a:spLocks noGrp="1"/>
          </p:cNvSpPr>
          <p:nvPr>
            <p:ph type="sldNum" sz="quarter" idx="10"/>
          </p:nvPr>
        </p:nvSpPr>
        <p:spPr/>
        <p:txBody>
          <a:bodyPr/>
          <a:lstStyle/>
          <a:p>
            <a:fld id="{C6C49FBB-A7AC-4D2F-B080-75FDA6F17D52}" type="slidenum">
              <a:rPr lang="fo-FO" smtClean="0"/>
              <a:t>31</a:t>
            </a:fld>
            <a:endParaRPr lang="fo-FO"/>
          </a:p>
        </p:txBody>
      </p:sp>
    </p:spTree>
    <p:extLst>
      <p:ext uri="{BB962C8B-B14F-4D97-AF65-F5344CB8AC3E}">
        <p14:creationId xmlns:p14="http://schemas.microsoft.com/office/powerpoint/2010/main" val="23235704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fo-FO" dirty="0"/>
              <a:t>Vit hava atkvøðurætt, ikki skildu</a:t>
            </a:r>
          </a:p>
        </p:txBody>
      </p:sp>
      <p:sp>
        <p:nvSpPr>
          <p:cNvPr id="4" name="Pladsholder til diasnummer 3"/>
          <p:cNvSpPr>
            <a:spLocks noGrp="1"/>
          </p:cNvSpPr>
          <p:nvPr>
            <p:ph type="sldNum" sz="quarter" idx="10"/>
          </p:nvPr>
        </p:nvSpPr>
        <p:spPr/>
        <p:txBody>
          <a:bodyPr/>
          <a:lstStyle/>
          <a:p>
            <a:fld id="{C6C49FBB-A7AC-4D2F-B080-75FDA6F17D52}" type="slidenum">
              <a:rPr lang="fo-FO" smtClean="0"/>
              <a:t>32</a:t>
            </a:fld>
            <a:endParaRPr lang="fo-FO"/>
          </a:p>
        </p:txBody>
      </p:sp>
    </p:spTree>
    <p:extLst>
      <p:ext uri="{BB962C8B-B14F-4D97-AF65-F5344CB8AC3E}">
        <p14:creationId xmlns:p14="http://schemas.microsoft.com/office/powerpoint/2010/main" val="35374274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fo-FO" b="1" dirty="0"/>
              <a:t>  § 17. </a:t>
            </a:r>
            <a:r>
              <a:rPr lang="fo-FO" b="1" baseline="30000" dirty="0">
                <a:hlinkClick r:id="" action="ppaction://hlinkfile"/>
              </a:rPr>
              <a:t>2)</a:t>
            </a:r>
            <a:r>
              <a:rPr lang="fo-FO" b="1" dirty="0"/>
              <a:t> So skjótt sum atkvøðugreiðslan er av, fer atkvøðuteljingin fram. Hon er almenn. </a:t>
            </a:r>
            <a:br>
              <a:rPr lang="fo-FO" b="1" dirty="0"/>
            </a:br>
            <a:r>
              <a:rPr lang="fo-FO" b="1" dirty="0"/>
              <a:t>    </a:t>
            </a:r>
            <a:r>
              <a:rPr lang="fo-FO" b="1" i="1" dirty="0"/>
              <a:t>Stk. </a:t>
            </a:r>
            <a:r>
              <a:rPr lang="fo-FO" b="1" i="1"/>
              <a:t>2.</a:t>
            </a:r>
            <a:r>
              <a:rPr lang="fo-FO" b="1"/>
              <a:t> </a:t>
            </a:r>
            <a:r>
              <a:rPr lang="fo-FO" b="1" baseline="30000">
                <a:hlinkClick r:id="" action="ppaction://hlinkfile"/>
              </a:rPr>
              <a:t>3)</a:t>
            </a:r>
            <a:r>
              <a:rPr lang="fo-FO" b="1"/>
              <a:t> Í kommunum, sum býttar eru upp í tvey ella fleiri atkvøðuøki, fer teljingin fram í hvørjum øki sær undir leiðslu av formanninum fyri teirra av bygda(r)ráðnum/býráðnum setta serliga stýri (valstýrarar) sbr. § 8, stk. 3, meðan teljingin í kommunum, sum eru ikki soleiðis uppbýttar, fer fram undir leiðslu av valnevndini. </a:t>
            </a:r>
            <a:br>
              <a:rPr lang="fo-FO" b="1"/>
            </a:br>
            <a:r>
              <a:rPr lang="fo-FO" b="1"/>
              <a:t>    </a:t>
            </a:r>
            <a:r>
              <a:rPr lang="fo-FO" b="1" i="1"/>
              <a:t>Stk. 3.</a:t>
            </a:r>
            <a:r>
              <a:rPr lang="fo-FO" b="1"/>
              <a:t> Áðrenn atkvøðuteljingin byrjar, verða atkvøðuseðlarnir tiknir upp úr atkvøðukøssunum, og verða teir síðan blandaðir og býttir javnt millum neyðugt tal av teljingarbólkum, samansettir av valnevndarlimum, valstýrarum og hjálparfólki nevndarinnar. Hvør bólkur sær leggur í rúgvur fyri seg atkvøðuseðlar, sum greiddir eru fyri sama valevnislista, og telur so upp, hvussu nógvar atkvøður hvør av valevnislistunum hevur fingið við atkvøðugreiðsluna. Ein atkvøðuseðil er givin fyri tí valevnislista, innan fyri hvørs teigi veljarin hevur sett kross. Verður ivi um gildi av einum atkvøðuseðli, ella um hvørjum valevnislista atkvøtt er fyri, verður hesin atkvøðuseðil ikki taldur við í fyrsta umfari, men verður lagdur til viks fyribils. Formaðurin fyri valnevndini ella valstýrunum tekur ikki sjálvur lut í hesum parti av teljingini, men hann skal ansa eftir, at hon fer fram á rættan og tryggan hátt. </a:t>
            </a:r>
            <a:br>
              <a:rPr lang="fo-FO" b="1"/>
            </a:br>
            <a:r>
              <a:rPr lang="fo-FO" b="1"/>
              <a:t>    </a:t>
            </a:r>
            <a:r>
              <a:rPr lang="fo-FO" b="1" i="1"/>
              <a:t>Stk. 4.</a:t>
            </a:r>
            <a:r>
              <a:rPr lang="fo-FO" b="1"/>
              <a:t> Tá teir einstaku teljingarbólkarnir eru lidnir við teljingina av teim atkvøðuseðlum, sum býttir eru út til bólkin, verður teljingarúrslitið saman við teim ivasomu atkvøðuseðlunum givið formanninum fyri valnevndini ella valstýrarunum. </a:t>
            </a:r>
            <a:br>
              <a:rPr lang="fo-FO" b="1"/>
            </a:br>
            <a:r>
              <a:rPr lang="fo-FO" b="1"/>
              <a:t>    </a:t>
            </a:r>
            <a:r>
              <a:rPr lang="fo-FO" b="1" i="1"/>
              <a:t>Stk. 5.</a:t>
            </a:r>
            <a:r>
              <a:rPr lang="fo-FO" b="1"/>
              <a:t> Valnevndin ella valstýrararnir taka síðan avgerð, um teir ivasomu atkvøðuseðlarnir skulu verða roknaðir sum gildir ella ikki. Ein atkvøðuseðil er ógildur.   a) um tað ikki við vissu sæst, hvønn valevnislista veljarin hevur viljað atkvøtt fyri,   b) um atkvøðuseðilin er øðrvísi vorðin enn teir, sum útflýggjaðir eru til atkvøðugreiðsluna,   c) um á atkvøðuseðilin er skrivað annað enn ein krossur ella valevnisnavn, sbr. § 10 og § 13, ella um atkvøðuseðlinum við vilja er givið slíkt eyðkenni, at tað sæst, hvør veljarin er. </a:t>
            </a:r>
          </a:p>
          <a:p>
            <a:r>
              <a:rPr lang="fo-FO" b="1"/>
              <a:t>    Verður ein atkvøðuseðil vrakaður, skal grundin til hetta verða førd í valbókina. </a:t>
            </a:r>
          </a:p>
          <a:p>
            <a:r>
              <a:rPr lang="fo-FO" b="1"/>
              <a:t>    § 18. Valnevndin ella valstýrararnir gera síðan upp úrslitið av atkvøðugreiðsluni við at leggja saman stakúrslitini frá teljingarbólkunum og aftrat hesum at leggja teir av valnevndini ella valstýrarunum góðkendu ivasomu atkvøðuseðlar. </a:t>
            </a:r>
            <a:br>
              <a:rPr lang="fo-FO" b="1"/>
            </a:br>
            <a:r>
              <a:rPr lang="fo-FO" b="1"/>
              <a:t>    </a:t>
            </a:r>
            <a:r>
              <a:rPr lang="fo-FO" b="1" i="1"/>
              <a:t>Stk. 2.</a:t>
            </a:r>
            <a:r>
              <a:rPr lang="fo-FO" b="1"/>
              <a:t> Í kommunum, sum uppbýttar eru í tvey ella fleiri atkvøðingarøki, verður úrslitið av atkvøðuteljingini í hvørjum valstaði gjørt kunnugt fyri teim hjástøddu og skjótast gjørligt fráboðað formanni valnevndarinnar. Í hesum kommunum kemur valnevndin saman í seinasta lagi dagin eftir, at atkvøðugreiðslan er farin fram, fyri at gera upp atkvøðuteljingina í øllum atkvøðingarøkjum kommununar. Hesin fundur er almennur. Fyri hvørt atkvøðingarøki tekur formaðurin fyri valstýrarunum lut í fundinum, og skal hann hava við sær úrskrift úr valbók valstýraranna saman við øllum atkvøðutilfarinum. </a:t>
            </a:r>
            <a:br>
              <a:rPr lang="fo-FO" b="1"/>
            </a:br>
            <a:r>
              <a:rPr lang="fo-FO" b="1"/>
              <a:t>    </a:t>
            </a:r>
            <a:r>
              <a:rPr lang="fo-FO" b="1" i="1"/>
              <a:t>Stk. 3.</a:t>
            </a:r>
            <a:r>
              <a:rPr lang="fo-FO" b="1"/>
              <a:t> Valnevndin ger nýggja teljing og meting av teim í atkvøðingarøkinum givnu atkvøðuseðlum eftir reglunum í § 17, og ger síðan ta endaligu uppgerðina yvir úrslitið av atkvøðugreiðsluni; hetta verður ført í valbókina og gjørt kunnugt fyri teim hjástøddu. </a:t>
            </a:r>
            <a:br>
              <a:rPr lang="fo-FO" b="1"/>
            </a:br>
            <a:r>
              <a:rPr lang="fo-FO" b="1"/>
              <a:t>    </a:t>
            </a:r>
            <a:r>
              <a:rPr lang="fo-FO" b="1" i="1"/>
              <a:t>Stk. 4.</a:t>
            </a:r>
            <a:r>
              <a:rPr lang="fo-FO" b="1"/>
              <a:t> Í kommunum, sum eru ikki býttar upp í fleiri atkvøðingarøki, verður úrslitið av atkvøðuteljingini beinan vegin ført í valbók nevndarinnar og kunngjørt fyri teim hjástøddu. </a:t>
            </a:r>
            <a:br>
              <a:rPr lang="fo-FO" b="1"/>
            </a:br>
            <a:r>
              <a:rPr lang="fo-FO" b="1"/>
              <a:t>    </a:t>
            </a:r>
            <a:r>
              <a:rPr lang="fo-FO" b="1" i="1"/>
              <a:t>Stk. 5.</a:t>
            </a:r>
            <a:r>
              <a:rPr lang="fo-FO" b="1"/>
              <a:t> Samlaða atkvøðutalið (gildar, ógildar og umskiftir atkvøðuseðlar) verður borið saman við tann í § 13, stk. 1, nevnda lista yvir teir veljarar, ið atkvøtt hava, ella við tey í somu §, stk. 2 nevndu valkort. </a:t>
            </a:r>
          </a:p>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33</a:t>
            </a:fld>
            <a:endParaRPr lang="fo-FO"/>
          </a:p>
        </p:txBody>
      </p:sp>
    </p:spTree>
    <p:extLst>
      <p:ext uri="{BB962C8B-B14F-4D97-AF65-F5344CB8AC3E}">
        <p14:creationId xmlns:p14="http://schemas.microsoft.com/office/powerpoint/2010/main" val="1510647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34</a:t>
            </a:fld>
            <a:endParaRPr lang="fo-FO"/>
          </a:p>
        </p:txBody>
      </p:sp>
    </p:spTree>
    <p:extLst>
      <p:ext uri="{BB962C8B-B14F-4D97-AF65-F5344CB8AC3E}">
        <p14:creationId xmlns:p14="http://schemas.microsoft.com/office/powerpoint/2010/main" val="459739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35</a:t>
            </a:fld>
            <a:endParaRPr lang="fo-FO"/>
          </a:p>
        </p:txBody>
      </p:sp>
    </p:spTree>
    <p:extLst>
      <p:ext uri="{BB962C8B-B14F-4D97-AF65-F5344CB8AC3E}">
        <p14:creationId xmlns:p14="http://schemas.microsoft.com/office/powerpoint/2010/main" val="34066539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36</a:t>
            </a:fld>
            <a:endParaRPr lang="fo-FO"/>
          </a:p>
        </p:txBody>
      </p:sp>
    </p:spTree>
    <p:extLst>
      <p:ext uri="{BB962C8B-B14F-4D97-AF65-F5344CB8AC3E}">
        <p14:creationId xmlns:p14="http://schemas.microsoft.com/office/powerpoint/2010/main" val="24445461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pt-BR" sz="1200" b="1" i="0" u="none" strike="noStrike" kern="1200" dirty="0">
                <a:solidFill>
                  <a:schemeClr val="tx1"/>
                </a:solidFill>
                <a:effectLst/>
                <a:latin typeface="+mn-lt"/>
                <a:ea typeface="+mn-ea"/>
                <a:cs typeface="+mn-cs"/>
              </a:rPr>
              <a:t>1</a:t>
            </a:r>
            <a:r>
              <a:rPr lang="pt-BR" dirty="0"/>
              <a:t> </a:t>
            </a:r>
            <a:r>
              <a:rPr lang="pt-BR" sz="1200" b="1" i="0" u="none" strike="noStrike" kern="1200" dirty="0">
                <a:solidFill>
                  <a:schemeClr val="tx1"/>
                </a:solidFill>
                <a:effectLst/>
                <a:latin typeface="+mn-lt"/>
                <a:ea typeface="+mn-ea"/>
                <a:cs typeface="+mn-cs"/>
              </a:rPr>
              <a:t>2</a:t>
            </a:r>
            <a:r>
              <a:rPr lang="pt-BR" dirty="0"/>
              <a:t> </a:t>
            </a:r>
            <a:r>
              <a:rPr lang="pt-BR" sz="1200" b="1" i="0" u="none" strike="noStrike" kern="1200" dirty="0">
                <a:solidFill>
                  <a:schemeClr val="tx1"/>
                </a:solidFill>
                <a:effectLst/>
                <a:latin typeface="+mn-lt"/>
                <a:ea typeface="+mn-ea"/>
                <a:cs typeface="+mn-cs"/>
              </a:rPr>
              <a:t>3</a:t>
            </a:r>
            <a:r>
              <a:rPr lang="pt-BR" dirty="0"/>
              <a:t> </a:t>
            </a:r>
            <a:r>
              <a:rPr lang="pt-BR" sz="1200" b="1" i="0" u="none" strike="noStrike" kern="1200" dirty="0">
                <a:solidFill>
                  <a:schemeClr val="tx1"/>
                </a:solidFill>
                <a:effectLst/>
                <a:latin typeface="+mn-lt"/>
                <a:ea typeface="+mn-ea"/>
                <a:cs typeface="+mn-cs"/>
              </a:rPr>
              <a:t>4</a:t>
            </a:r>
            <a:r>
              <a:rPr lang="pt-BR" dirty="0"/>
              <a:t> </a:t>
            </a:r>
            <a:r>
              <a:rPr lang="pt-BR" sz="1200" b="1" i="0" u="none" strike="noStrike" kern="1200" dirty="0">
                <a:solidFill>
                  <a:schemeClr val="tx1"/>
                </a:solidFill>
                <a:effectLst/>
                <a:latin typeface="+mn-lt"/>
                <a:ea typeface="+mn-ea"/>
                <a:cs typeface="+mn-cs"/>
              </a:rPr>
              <a:t>5</a:t>
            </a:r>
            <a:r>
              <a:rPr lang="pt-BR" dirty="0"/>
              <a:t> </a:t>
            </a:r>
            <a:r>
              <a:rPr lang="pt-BR" sz="1200" b="1" i="0" u="none" strike="noStrike" kern="1200" dirty="0">
                <a:solidFill>
                  <a:schemeClr val="tx1"/>
                </a:solidFill>
                <a:effectLst/>
                <a:latin typeface="+mn-lt"/>
                <a:ea typeface="+mn-ea"/>
                <a:cs typeface="+mn-cs"/>
              </a:rPr>
              <a:t>A</a:t>
            </a:r>
            <a:r>
              <a:rPr lang="pt-BR" dirty="0"/>
              <a:t> </a:t>
            </a:r>
            <a:r>
              <a:rPr lang="pt-BR" sz="1200" b="0" i="0" u="none" strike="noStrike" kern="1200" dirty="0">
                <a:solidFill>
                  <a:schemeClr val="tx1"/>
                </a:solidFill>
                <a:effectLst/>
                <a:latin typeface="+mn-lt"/>
                <a:ea typeface="+mn-ea"/>
                <a:cs typeface="+mn-cs"/>
              </a:rPr>
              <a:t>260</a:t>
            </a:r>
            <a:r>
              <a:rPr lang="pt-BR" dirty="0"/>
              <a:t> </a:t>
            </a:r>
            <a:r>
              <a:rPr lang="pt-BR" sz="1200" b="0" i="0" u="none" strike="noStrike" kern="1200" dirty="0">
                <a:solidFill>
                  <a:schemeClr val="tx1"/>
                </a:solidFill>
                <a:effectLst/>
                <a:latin typeface="+mn-lt"/>
                <a:ea typeface="+mn-ea"/>
                <a:cs typeface="+mn-cs"/>
              </a:rPr>
              <a:t>130</a:t>
            </a:r>
            <a:r>
              <a:rPr lang="pt-BR" dirty="0"/>
              <a:t> </a:t>
            </a:r>
            <a:r>
              <a:rPr lang="pt-BR" sz="1200" b="0" i="0" u="none" strike="noStrike" kern="1200" dirty="0">
                <a:solidFill>
                  <a:schemeClr val="tx1"/>
                </a:solidFill>
                <a:effectLst/>
                <a:latin typeface="+mn-lt"/>
                <a:ea typeface="+mn-ea"/>
                <a:cs typeface="+mn-cs"/>
              </a:rPr>
              <a:t>86,7</a:t>
            </a:r>
            <a:r>
              <a:rPr lang="pt-BR" dirty="0"/>
              <a:t> </a:t>
            </a:r>
            <a:r>
              <a:rPr lang="pt-BR" sz="1200" b="0" i="0" u="none" strike="noStrike" kern="1200" dirty="0">
                <a:solidFill>
                  <a:schemeClr val="tx1"/>
                </a:solidFill>
                <a:effectLst/>
                <a:latin typeface="+mn-lt"/>
                <a:ea typeface="+mn-ea"/>
                <a:cs typeface="+mn-cs"/>
              </a:rPr>
              <a:t>65</a:t>
            </a:r>
            <a:r>
              <a:rPr lang="pt-BR" dirty="0"/>
              <a:t> </a:t>
            </a:r>
            <a:r>
              <a:rPr lang="pt-BR" sz="1200" b="0" i="0" u="none" strike="noStrike" kern="1200" dirty="0">
                <a:solidFill>
                  <a:schemeClr val="tx1"/>
                </a:solidFill>
                <a:effectLst/>
                <a:latin typeface="+mn-lt"/>
                <a:ea typeface="+mn-ea"/>
                <a:cs typeface="+mn-cs"/>
              </a:rPr>
              <a:t>52</a:t>
            </a:r>
            <a:r>
              <a:rPr lang="pt-BR" dirty="0"/>
              <a:t> </a:t>
            </a:r>
            <a:r>
              <a:rPr lang="pt-BR" sz="1200" b="1" i="0" u="none" strike="noStrike" kern="1200" dirty="0">
                <a:solidFill>
                  <a:schemeClr val="tx1"/>
                </a:solidFill>
                <a:effectLst/>
                <a:latin typeface="+mn-lt"/>
                <a:ea typeface="+mn-ea"/>
                <a:cs typeface="+mn-cs"/>
              </a:rPr>
              <a:t>B</a:t>
            </a:r>
            <a:r>
              <a:rPr lang="pt-BR" dirty="0"/>
              <a:t> </a:t>
            </a:r>
            <a:r>
              <a:rPr lang="pt-BR" sz="1200" b="0" i="0" u="none" strike="noStrike" kern="1200" dirty="0">
                <a:solidFill>
                  <a:schemeClr val="tx1"/>
                </a:solidFill>
                <a:effectLst/>
                <a:latin typeface="+mn-lt"/>
                <a:ea typeface="+mn-ea"/>
                <a:cs typeface="+mn-cs"/>
              </a:rPr>
              <a:t>93</a:t>
            </a:r>
            <a:r>
              <a:rPr lang="pt-BR" dirty="0"/>
              <a:t> </a:t>
            </a:r>
            <a:r>
              <a:rPr lang="pt-BR" sz="1200" b="0" i="0" u="none" strike="noStrike" kern="1200" dirty="0">
                <a:solidFill>
                  <a:schemeClr val="tx1"/>
                </a:solidFill>
                <a:effectLst/>
                <a:latin typeface="+mn-lt"/>
                <a:ea typeface="+mn-ea"/>
                <a:cs typeface="+mn-cs"/>
              </a:rPr>
              <a:t>46,5</a:t>
            </a:r>
            <a:r>
              <a:rPr lang="pt-BR" dirty="0"/>
              <a:t> </a:t>
            </a:r>
            <a:r>
              <a:rPr lang="pt-BR" sz="1200" b="0" i="0" u="none" strike="noStrike" kern="1200" dirty="0">
                <a:solidFill>
                  <a:schemeClr val="tx1"/>
                </a:solidFill>
                <a:effectLst/>
                <a:latin typeface="+mn-lt"/>
                <a:ea typeface="+mn-ea"/>
                <a:cs typeface="+mn-cs"/>
              </a:rPr>
              <a:t>31,0</a:t>
            </a:r>
            <a:r>
              <a:rPr lang="pt-BR" dirty="0"/>
              <a:t> </a:t>
            </a:r>
            <a:r>
              <a:rPr lang="pt-BR" sz="1200" b="0" i="0" u="none" strike="noStrike" kern="1200" dirty="0">
                <a:solidFill>
                  <a:schemeClr val="tx1"/>
                </a:solidFill>
                <a:effectLst/>
                <a:latin typeface="+mn-lt"/>
                <a:ea typeface="+mn-ea"/>
                <a:cs typeface="+mn-cs"/>
              </a:rPr>
              <a:t>23,3</a:t>
            </a:r>
            <a:r>
              <a:rPr lang="pt-BR" dirty="0"/>
              <a:t> </a:t>
            </a:r>
            <a:r>
              <a:rPr lang="pt-BR" sz="1200" b="0" i="0" u="none" strike="noStrike" kern="1200" dirty="0">
                <a:solidFill>
                  <a:schemeClr val="tx1"/>
                </a:solidFill>
                <a:effectLst/>
                <a:latin typeface="+mn-lt"/>
                <a:ea typeface="+mn-ea"/>
                <a:cs typeface="+mn-cs"/>
              </a:rPr>
              <a:t>18,6</a:t>
            </a:r>
            <a:r>
              <a:rPr lang="pt-BR" dirty="0"/>
              <a:t> </a:t>
            </a:r>
            <a:r>
              <a:rPr lang="pt-BR" sz="1200" b="1" i="0" u="none" strike="noStrike" kern="1200" dirty="0">
                <a:solidFill>
                  <a:schemeClr val="tx1"/>
                </a:solidFill>
                <a:effectLst/>
                <a:latin typeface="+mn-lt"/>
                <a:ea typeface="+mn-ea"/>
                <a:cs typeface="+mn-cs"/>
              </a:rPr>
              <a:t>C</a:t>
            </a:r>
            <a:r>
              <a:rPr lang="pt-BR" dirty="0"/>
              <a:t> </a:t>
            </a:r>
            <a:r>
              <a:rPr lang="pt-BR" sz="1200" b="0" i="0" u="none" strike="noStrike" kern="1200" dirty="0">
                <a:solidFill>
                  <a:schemeClr val="tx1"/>
                </a:solidFill>
                <a:effectLst/>
                <a:latin typeface="+mn-lt"/>
                <a:ea typeface="+mn-ea"/>
                <a:cs typeface="+mn-cs"/>
              </a:rPr>
              <a:t>370</a:t>
            </a:r>
            <a:r>
              <a:rPr lang="pt-BR" dirty="0"/>
              <a:t> </a:t>
            </a:r>
            <a:r>
              <a:rPr lang="pt-BR" sz="1200" b="0" i="0" u="none" strike="noStrike" kern="1200" dirty="0">
                <a:solidFill>
                  <a:schemeClr val="tx1"/>
                </a:solidFill>
                <a:effectLst/>
                <a:latin typeface="+mn-lt"/>
                <a:ea typeface="+mn-ea"/>
                <a:cs typeface="+mn-cs"/>
              </a:rPr>
              <a:t>185</a:t>
            </a:r>
            <a:r>
              <a:rPr lang="pt-BR" dirty="0"/>
              <a:t> </a:t>
            </a:r>
            <a:r>
              <a:rPr lang="pt-BR" sz="1200" b="0" i="0" u="none" strike="noStrike" kern="1200" dirty="0">
                <a:solidFill>
                  <a:schemeClr val="tx1"/>
                </a:solidFill>
                <a:effectLst/>
                <a:latin typeface="+mn-lt"/>
                <a:ea typeface="+mn-ea"/>
                <a:cs typeface="+mn-cs"/>
              </a:rPr>
              <a:t>123,3</a:t>
            </a:r>
            <a:r>
              <a:rPr lang="pt-BR" dirty="0"/>
              <a:t> </a:t>
            </a:r>
            <a:r>
              <a:rPr lang="pt-BR" sz="1200" b="0" i="0" u="none" strike="noStrike" kern="1200" dirty="0">
                <a:solidFill>
                  <a:schemeClr val="tx1"/>
                </a:solidFill>
                <a:effectLst/>
                <a:latin typeface="+mn-lt"/>
                <a:ea typeface="+mn-ea"/>
                <a:cs typeface="+mn-cs"/>
              </a:rPr>
              <a:t>92,5</a:t>
            </a:r>
            <a:r>
              <a:rPr lang="pt-BR" dirty="0"/>
              <a:t> </a:t>
            </a:r>
            <a:r>
              <a:rPr lang="pt-BR" sz="1200" b="0" i="0" u="none" strike="noStrike" kern="1200" dirty="0">
                <a:solidFill>
                  <a:schemeClr val="tx1"/>
                </a:solidFill>
                <a:effectLst/>
                <a:latin typeface="+mn-lt"/>
                <a:ea typeface="+mn-ea"/>
                <a:cs typeface="+mn-cs"/>
              </a:rPr>
              <a:t>74</a:t>
            </a:r>
            <a:r>
              <a:rPr lang="pt-BR" dirty="0"/>
              <a:t> </a:t>
            </a:r>
          </a:p>
          <a:p>
            <a:r>
              <a:rPr lang="pt-BR"/>
              <a:t>D’</a:t>
            </a:r>
            <a:endParaRPr lang="fo-FO" dirty="0"/>
          </a:p>
        </p:txBody>
      </p:sp>
      <p:sp>
        <p:nvSpPr>
          <p:cNvPr id="4" name="Pladsholder til diasnummer 3"/>
          <p:cNvSpPr>
            <a:spLocks noGrp="1"/>
          </p:cNvSpPr>
          <p:nvPr>
            <p:ph type="sldNum" sz="quarter" idx="10"/>
          </p:nvPr>
        </p:nvSpPr>
        <p:spPr/>
        <p:txBody>
          <a:bodyPr/>
          <a:lstStyle/>
          <a:p>
            <a:fld id="{C6C49FBB-A7AC-4D2F-B080-75FDA6F17D52}" type="slidenum">
              <a:rPr lang="fo-FO" smtClean="0"/>
              <a:t>37</a:t>
            </a:fld>
            <a:endParaRPr lang="fo-FO"/>
          </a:p>
        </p:txBody>
      </p:sp>
    </p:spTree>
    <p:extLst>
      <p:ext uri="{BB962C8B-B14F-4D97-AF65-F5344CB8AC3E}">
        <p14:creationId xmlns:p14="http://schemas.microsoft.com/office/powerpoint/2010/main" val="12345658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38</a:t>
            </a:fld>
            <a:endParaRPr lang="fo-FO"/>
          </a:p>
        </p:txBody>
      </p:sp>
    </p:spTree>
    <p:extLst>
      <p:ext uri="{BB962C8B-B14F-4D97-AF65-F5344CB8AC3E}">
        <p14:creationId xmlns:p14="http://schemas.microsoft.com/office/powerpoint/2010/main" val="30473723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fo-FO" b="1" dirty="0"/>
              <a:t>§ 21.</a:t>
            </a:r>
            <a:r>
              <a:rPr lang="fo-FO" dirty="0"/>
              <a:t> Tá valið er endaliga gjørt upp, førir formaður valnevndarinnar inn í </a:t>
            </a:r>
            <a:r>
              <a:rPr lang="fo-FO" dirty="0" err="1"/>
              <a:t>valbókina</a:t>
            </a:r>
            <a:r>
              <a:rPr lang="fo-FO" dirty="0"/>
              <a:t> gjølligar upplýsingar um tað, soleiðis at skilað verður til hvussu atkvøðurnar skiftust til teir ymsu </a:t>
            </a:r>
            <a:r>
              <a:rPr lang="fo-FO" dirty="0" err="1"/>
              <a:t>valevnislistarnar</a:t>
            </a:r>
            <a:r>
              <a:rPr lang="fo-FO" dirty="0"/>
              <a:t>, í hvørjum nummarrað sessirnir </a:t>
            </a:r>
            <a:r>
              <a:rPr lang="fo-FO" dirty="0" err="1"/>
              <a:t>lutaðust</a:t>
            </a:r>
            <a:r>
              <a:rPr lang="fo-FO" dirty="0"/>
              <a:t> teimum, hvussu mangar persónligar atkvøður hvørt valevni hevur fingið, hvørjir limir, ið valdir eru, og </a:t>
            </a:r>
            <a:r>
              <a:rPr lang="fo-FO" dirty="0" err="1"/>
              <a:t>limanummarið</a:t>
            </a:r>
            <a:r>
              <a:rPr lang="fo-FO" dirty="0"/>
              <a:t> sbr. § 19, stk. 2, sum hvør av teimum hevur fingið; somuleiðis verða nøvnini á teimum valevnum, sum ikki vórðu vald, førd inn í </a:t>
            </a:r>
            <a:r>
              <a:rPr lang="fo-FO" dirty="0" err="1"/>
              <a:t>valbókina</a:t>
            </a:r>
            <a:r>
              <a:rPr lang="fo-FO" dirty="0"/>
              <a:t>, sum verður undirskrivað av allari valnevndini. </a:t>
            </a:r>
            <a:br>
              <a:rPr lang="fo-FO" dirty="0"/>
            </a:br>
            <a:r>
              <a:rPr lang="fo-FO" dirty="0"/>
              <a:t>    </a:t>
            </a:r>
            <a:r>
              <a:rPr lang="fo-FO" i="1" dirty="0"/>
              <a:t>Stk. 2.</a:t>
            </a:r>
            <a:r>
              <a:rPr lang="fo-FO" dirty="0"/>
              <a:t> Valbókin verður latin bygda(r)ráðnum/býráðnum. Somuleiðis verður alt </a:t>
            </a:r>
            <a:r>
              <a:rPr lang="fo-FO" dirty="0" err="1"/>
              <a:t>atkvøðutilfarið</a:t>
            </a:r>
            <a:r>
              <a:rPr lang="fo-FO" dirty="0"/>
              <a:t> latið bygda(r)ráðnum/býráðnum til nýtslu undir møguligari fínteljing. Um so verður, at bygda(r)ráðið/býráðið ger av, at fínteljing skal vera, skal hon fara fram í seinasta lagi vikudagin eftir sjálvan valdagin. </a:t>
            </a:r>
            <a:br>
              <a:rPr lang="fo-FO" dirty="0"/>
            </a:br>
            <a:r>
              <a:rPr lang="fo-FO" dirty="0"/>
              <a:t>    </a:t>
            </a:r>
            <a:r>
              <a:rPr lang="fo-FO" i="1" dirty="0"/>
              <a:t>Stk. 3.</a:t>
            </a:r>
            <a:r>
              <a:rPr lang="fo-FO" dirty="0"/>
              <a:t> </a:t>
            </a:r>
            <a:r>
              <a:rPr lang="fo-FO" dirty="0" err="1"/>
              <a:t>Atkvøðutilfarið</a:t>
            </a:r>
            <a:r>
              <a:rPr lang="fo-FO" dirty="0"/>
              <a:t> verður goymt av bygda(r)ráðnum/býráðnum, til kærufrestin er farin, ella møgulig klaga um valið er endaliga viðgjørd og støða til hana tikin; síðan skal tilfarið verða forkomið. </a:t>
            </a:r>
          </a:p>
          <a:p>
            <a:r>
              <a:rPr lang="fo-FO" dirty="0"/>
              <a:t>   </a:t>
            </a:r>
            <a:r>
              <a:rPr lang="fo-FO" b="1" dirty="0"/>
              <a:t> § 22.</a:t>
            </a:r>
            <a:r>
              <a:rPr lang="fo-FO" dirty="0"/>
              <a:t> </a:t>
            </a:r>
            <a:r>
              <a:rPr lang="fo-FO" baseline="30000" dirty="0">
                <a:hlinkClick r:id="" action="ppaction://hlinkfile"/>
              </a:rPr>
              <a:t>2)</a:t>
            </a:r>
            <a:r>
              <a:rPr lang="fo-FO" dirty="0"/>
              <a:t> Valnevndin boðar teimum valdu frá valinum og sigur samstundis hvørjum einstøkum limi frá, hvørjum </a:t>
            </a:r>
            <a:r>
              <a:rPr lang="fo-FO" dirty="0" err="1"/>
              <a:t>limanummari</a:t>
            </a:r>
            <a:r>
              <a:rPr lang="fo-FO" dirty="0"/>
              <a:t> hann er valdur við. </a:t>
            </a:r>
            <a:br>
              <a:rPr lang="fo-FO" dirty="0"/>
            </a:br>
            <a:r>
              <a:rPr lang="fo-FO" dirty="0"/>
              <a:t>    </a:t>
            </a:r>
            <a:r>
              <a:rPr lang="fo-FO" i="1" dirty="0"/>
              <a:t>Stk. 2.</a:t>
            </a:r>
            <a:r>
              <a:rPr lang="fo-FO" dirty="0"/>
              <a:t> Um onkur hevur verið limur av bygda(r)ráðnum/býráðnum í 8 ár ella meiri, hevur hann ikki skyldu at taka við endurvali, fyrr enn 2 fylgjandi valskeið eru liðin; somuleiðis kann persónur, ið fylt hevur 60 ár, bera seg undan at taka við vali. </a:t>
            </a:r>
            <a:br>
              <a:rPr lang="fo-FO" dirty="0"/>
            </a:br>
            <a:r>
              <a:rPr lang="fo-FO" dirty="0"/>
              <a:t>    </a:t>
            </a:r>
            <a:r>
              <a:rPr lang="fo-FO" i="1" dirty="0"/>
              <a:t>Stk. 3.</a:t>
            </a:r>
            <a:r>
              <a:rPr lang="fo-FO" dirty="0"/>
              <a:t> Annars hevur hvør persónur, sum valbærur er, skyldu at taka við vali. </a:t>
            </a:r>
            <a:br>
              <a:rPr lang="fo-FO" dirty="0"/>
            </a:br>
            <a:r>
              <a:rPr lang="fo-FO" dirty="0"/>
              <a:t>    </a:t>
            </a:r>
            <a:r>
              <a:rPr lang="fo-FO" i="1" dirty="0"/>
              <a:t>Stk. 4.</a:t>
            </a:r>
            <a:r>
              <a:rPr lang="fo-FO" dirty="0"/>
              <a:t> Er tað, tá valevnislisti verður latin inn, greitt at eitt valevni lýkur treytirnar fyri at sleppa undan vali, skal váttan frá avvarðandi valevni um at taka við vali fylgja við. </a:t>
            </a:r>
          </a:p>
          <a:p>
            <a:endParaRPr lang="fo-FO" dirty="0"/>
          </a:p>
        </p:txBody>
      </p:sp>
      <p:sp>
        <p:nvSpPr>
          <p:cNvPr id="4" name="Pladsholder til diasnummer 3"/>
          <p:cNvSpPr>
            <a:spLocks noGrp="1"/>
          </p:cNvSpPr>
          <p:nvPr>
            <p:ph type="sldNum" sz="quarter" idx="10"/>
          </p:nvPr>
        </p:nvSpPr>
        <p:spPr/>
        <p:txBody>
          <a:bodyPr/>
          <a:lstStyle/>
          <a:p>
            <a:fld id="{C6C49FBB-A7AC-4D2F-B080-75FDA6F17D52}" type="slidenum">
              <a:rPr lang="fo-FO" smtClean="0"/>
              <a:t>39</a:t>
            </a:fld>
            <a:endParaRPr lang="fo-FO"/>
          </a:p>
        </p:txBody>
      </p:sp>
    </p:spTree>
    <p:extLst>
      <p:ext uri="{BB962C8B-B14F-4D97-AF65-F5344CB8AC3E}">
        <p14:creationId xmlns:p14="http://schemas.microsoft.com/office/powerpoint/2010/main" val="4085581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slidenummer 3"/>
          <p:cNvSpPr>
            <a:spLocks noGrp="1"/>
          </p:cNvSpPr>
          <p:nvPr>
            <p:ph type="sldNum" sz="quarter" idx="10"/>
          </p:nvPr>
        </p:nvSpPr>
        <p:spPr/>
        <p:txBody>
          <a:bodyPr/>
          <a:lstStyle/>
          <a:p>
            <a:fld id="{C6C49FBB-A7AC-4D2F-B080-75FDA6F17D52}" type="slidenum">
              <a:rPr lang="fo-FO" smtClean="0"/>
              <a:t>4</a:t>
            </a:fld>
            <a:endParaRPr lang="fo-FO"/>
          </a:p>
        </p:txBody>
      </p:sp>
    </p:spTree>
    <p:extLst>
      <p:ext uri="{BB962C8B-B14F-4D97-AF65-F5344CB8AC3E}">
        <p14:creationId xmlns:p14="http://schemas.microsoft.com/office/powerpoint/2010/main" val="24902045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40</a:t>
            </a:fld>
            <a:endParaRPr lang="fo-FO"/>
          </a:p>
        </p:txBody>
      </p:sp>
    </p:spTree>
    <p:extLst>
      <p:ext uri="{BB962C8B-B14F-4D97-AF65-F5344CB8AC3E}">
        <p14:creationId xmlns:p14="http://schemas.microsoft.com/office/powerpoint/2010/main" val="20715599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fo-FO" dirty="0"/>
          </a:p>
        </p:txBody>
      </p:sp>
      <p:sp>
        <p:nvSpPr>
          <p:cNvPr id="4" name="Pladsholder til diasnummer 3"/>
          <p:cNvSpPr>
            <a:spLocks noGrp="1"/>
          </p:cNvSpPr>
          <p:nvPr>
            <p:ph type="sldNum" sz="quarter" idx="10"/>
          </p:nvPr>
        </p:nvSpPr>
        <p:spPr/>
        <p:txBody>
          <a:bodyPr/>
          <a:lstStyle/>
          <a:p>
            <a:fld id="{C6C49FBB-A7AC-4D2F-B080-75FDA6F17D52}" type="slidenum">
              <a:rPr lang="fo-FO" smtClean="0"/>
              <a:t>41</a:t>
            </a:fld>
            <a:endParaRPr lang="fo-FO"/>
          </a:p>
        </p:txBody>
      </p:sp>
    </p:spTree>
    <p:extLst>
      <p:ext uri="{BB962C8B-B14F-4D97-AF65-F5344CB8AC3E}">
        <p14:creationId xmlns:p14="http://schemas.microsoft.com/office/powerpoint/2010/main" val="3704348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0" i="0" dirty="0" err="1">
                <a:solidFill>
                  <a:srgbClr val="000000"/>
                </a:solidFill>
                <a:effectLst/>
                <a:latin typeface="Times New Roman" panose="02020603050405020304" pitchFamily="18" charset="0"/>
              </a:rPr>
              <a:t>Valrætt</a:t>
            </a:r>
            <a:r>
              <a:rPr lang="da-DK" b="0" i="0" dirty="0">
                <a:solidFill>
                  <a:srgbClr val="000000"/>
                </a:solidFill>
                <a:effectLst/>
                <a:latin typeface="Times New Roman" panose="02020603050405020304" pitchFamily="18" charset="0"/>
              </a:rPr>
              <a:t> til </a:t>
            </a:r>
            <a:r>
              <a:rPr lang="da-DK" b="0" i="0" dirty="0" err="1">
                <a:solidFill>
                  <a:srgbClr val="000000"/>
                </a:solidFill>
                <a:effectLst/>
                <a:latin typeface="Times New Roman" panose="02020603050405020304" pitchFamily="18" charset="0"/>
              </a:rPr>
              <a:t>Løgtingið</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hevur</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hvør</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ið</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fylt</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hevur</a:t>
            </a:r>
            <a:r>
              <a:rPr lang="da-DK" b="0" i="0" dirty="0">
                <a:solidFill>
                  <a:srgbClr val="000000"/>
                </a:solidFill>
                <a:effectLst/>
                <a:latin typeface="Times New Roman" panose="02020603050405020304" pitchFamily="18" charset="0"/>
              </a:rPr>
              <a:t> 18 </a:t>
            </a:r>
            <a:r>
              <a:rPr lang="da-DK" b="0" i="0" dirty="0" err="1">
                <a:solidFill>
                  <a:srgbClr val="000000"/>
                </a:solidFill>
                <a:effectLst/>
                <a:latin typeface="Times New Roman" panose="02020603050405020304" pitchFamily="18" charset="0"/>
              </a:rPr>
              <a:t>ár</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hevur</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danskan</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heimarætt</a:t>
            </a:r>
            <a:r>
              <a:rPr lang="da-DK" b="0" i="0" dirty="0">
                <a:solidFill>
                  <a:srgbClr val="000000"/>
                </a:solidFill>
                <a:effectLst/>
                <a:latin typeface="Times New Roman" panose="02020603050405020304" pitchFamily="18" charset="0"/>
              </a:rPr>
              <a:t> og er </a:t>
            </a:r>
            <a:r>
              <a:rPr lang="da-DK" b="0" i="0" dirty="0" err="1">
                <a:solidFill>
                  <a:srgbClr val="000000"/>
                </a:solidFill>
                <a:effectLst/>
                <a:latin typeface="Times New Roman" panose="02020603050405020304" pitchFamily="18" charset="0"/>
              </a:rPr>
              <a:t>heimahoyrandi</a:t>
            </a:r>
            <a:r>
              <a:rPr lang="da-DK" b="0" i="0" dirty="0">
                <a:solidFill>
                  <a:srgbClr val="000000"/>
                </a:solidFill>
                <a:effectLst/>
                <a:latin typeface="Times New Roman" panose="02020603050405020304" pitchFamily="18" charset="0"/>
              </a:rPr>
              <a:t> í </a:t>
            </a:r>
            <a:r>
              <a:rPr lang="da-DK" b="0" i="0" dirty="0" err="1">
                <a:solidFill>
                  <a:srgbClr val="000000"/>
                </a:solidFill>
                <a:effectLst/>
                <a:latin typeface="Times New Roman" panose="02020603050405020304" pitchFamily="18" charset="0"/>
              </a:rPr>
              <a:t>Føroyum</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uttan</a:t>
            </a:r>
            <a:r>
              <a:rPr lang="da-DK" b="0" i="0" dirty="0">
                <a:solidFill>
                  <a:srgbClr val="000000"/>
                </a:solidFill>
                <a:effectLst/>
                <a:latin typeface="Times New Roman" panose="02020603050405020304" pitchFamily="18" charset="0"/>
              </a:rPr>
              <a:t> so er, at </a:t>
            </a:r>
            <a:r>
              <a:rPr lang="da-DK" b="0" i="0" dirty="0" err="1">
                <a:solidFill>
                  <a:srgbClr val="000000"/>
                </a:solidFill>
                <a:effectLst/>
                <a:latin typeface="Times New Roman" panose="02020603050405020304" pitchFamily="18" charset="0"/>
              </a:rPr>
              <a:t>hann</a:t>
            </a:r>
            <a:r>
              <a:rPr lang="da-DK" b="0" i="0" dirty="0">
                <a:solidFill>
                  <a:srgbClr val="000000"/>
                </a:solidFill>
                <a:effectLst/>
                <a:latin typeface="Times New Roman" panose="02020603050405020304" pitchFamily="18" charset="0"/>
              </a:rPr>
              <a:t> er </a:t>
            </a:r>
            <a:r>
              <a:rPr lang="da-DK" b="0" i="0" dirty="0" err="1">
                <a:solidFill>
                  <a:srgbClr val="000000"/>
                </a:solidFill>
                <a:effectLst/>
                <a:latin typeface="Times New Roman" panose="02020603050405020304" pitchFamily="18" charset="0"/>
              </a:rPr>
              <a:t>undir</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verjumáli</a:t>
            </a:r>
            <a:r>
              <a:rPr lang="da-DK" b="0" i="0" dirty="0">
                <a:solidFill>
                  <a:srgbClr val="000000"/>
                </a:solidFill>
                <a:effectLst/>
                <a:latin typeface="Times New Roman" panose="02020603050405020304" pitchFamily="18" charset="0"/>
              </a:rPr>
              <a:t> og </a:t>
            </a:r>
            <a:r>
              <a:rPr lang="da-DK" b="0" i="0" dirty="0" err="1">
                <a:solidFill>
                  <a:srgbClr val="000000"/>
                </a:solidFill>
                <a:effectLst/>
                <a:latin typeface="Times New Roman" panose="02020603050405020304" pitchFamily="18" charset="0"/>
              </a:rPr>
              <a:t>hevur</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fingið</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rættarliga</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myndugleikan</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frátiknan</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eftir</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verjumálslógini</a:t>
            </a:r>
            <a:r>
              <a:rPr lang="da-DK" b="0" i="0" dirty="0">
                <a:solidFill>
                  <a:srgbClr val="000000"/>
                </a:solidFill>
                <a:effectLst/>
                <a:latin typeface="Times New Roman" panose="02020603050405020304" pitchFamily="18" charset="0"/>
              </a:rPr>
              <a:t> § 6.</a:t>
            </a:r>
          </a:p>
          <a:p>
            <a:r>
              <a:rPr lang="da-DK" b="0" i="0" dirty="0" err="1">
                <a:solidFill>
                  <a:srgbClr val="000000"/>
                </a:solidFill>
                <a:effectLst/>
                <a:latin typeface="Times New Roman" panose="02020603050405020304" pitchFamily="18" charset="0"/>
              </a:rPr>
              <a:t>Lesandi</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uttanlands</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hava</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bara</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valrætt</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um</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tey</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lúka</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treytirnar</a:t>
            </a:r>
            <a:r>
              <a:rPr lang="da-DK" b="0" i="0" dirty="0">
                <a:solidFill>
                  <a:srgbClr val="000000"/>
                </a:solidFill>
                <a:effectLst/>
                <a:latin typeface="Times New Roman" panose="02020603050405020304" pitchFamily="18" charset="0"/>
              </a:rPr>
              <a:t> í b) og c) 2 </a:t>
            </a:r>
            <a:r>
              <a:rPr lang="da-DK" b="0" i="0" dirty="0" err="1">
                <a:solidFill>
                  <a:srgbClr val="000000"/>
                </a:solidFill>
                <a:effectLst/>
                <a:latin typeface="Times New Roman" panose="02020603050405020304" pitchFamily="18" charset="0"/>
              </a:rPr>
              <a:t>vikur</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áðrenn</a:t>
            </a:r>
            <a:r>
              <a:rPr lang="da-DK" b="0" i="0" dirty="0">
                <a:solidFill>
                  <a:srgbClr val="000000"/>
                </a:solidFill>
                <a:effectLst/>
                <a:latin typeface="Times New Roman" panose="02020603050405020304" pitchFamily="18" charset="0"/>
              </a:rPr>
              <a:t> </a:t>
            </a:r>
            <a:r>
              <a:rPr lang="da-DK" b="0" i="0" dirty="0" err="1">
                <a:solidFill>
                  <a:srgbClr val="000000"/>
                </a:solidFill>
                <a:effectLst/>
                <a:latin typeface="Times New Roman" panose="02020603050405020304" pitchFamily="18" charset="0"/>
              </a:rPr>
              <a:t>t.e</a:t>
            </a:r>
            <a:r>
              <a:rPr lang="da-DK" b="0" i="0" dirty="0">
                <a:solidFill>
                  <a:srgbClr val="000000"/>
                </a:solidFill>
                <a:effectLst/>
                <a:latin typeface="Times New Roman" panose="02020603050405020304" pitchFamily="18" charset="0"/>
              </a:rPr>
              <a:t>. 29 okt.</a:t>
            </a:r>
            <a:endParaRPr lang="fo-FO" dirty="0"/>
          </a:p>
        </p:txBody>
      </p:sp>
      <p:sp>
        <p:nvSpPr>
          <p:cNvPr id="4" name="Pladsholder til diasnummer 3"/>
          <p:cNvSpPr>
            <a:spLocks noGrp="1"/>
          </p:cNvSpPr>
          <p:nvPr>
            <p:ph type="sldNum" sz="quarter" idx="10"/>
          </p:nvPr>
        </p:nvSpPr>
        <p:spPr/>
        <p:txBody>
          <a:bodyPr/>
          <a:lstStyle/>
          <a:p>
            <a:fld id="{C6C49FBB-A7AC-4D2F-B080-75FDA6F17D52}" type="slidenum">
              <a:rPr lang="fo-FO" smtClean="0"/>
              <a:t>5</a:t>
            </a:fld>
            <a:endParaRPr lang="fo-FO"/>
          </a:p>
        </p:txBody>
      </p:sp>
    </p:spTree>
    <p:extLst>
      <p:ext uri="{BB962C8B-B14F-4D97-AF65-F5344CB8AC3E}">
        <p14:creationId xmlns:p14="http://schemas.microsoft.com/office/powerpoint/2010/main" val="2274612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fo-FO" i="1" dirty="0"/>
              <a:t>Stk. </a:t>
            </a:r>
            <a:r>
              <a:rPr lang="fo-FO" i="1"/>
              <a:t>2.</a:t>
            </a:r>
            <a:r>
              <a:rPr lang="fo-FO"/>
              <a:t> </a:t>
            </a:r>
            <a:r>
              <a:rPr lang="fo-FO" baseline="30000">
                <a:hlinkClick r:id="" action="ppaction://hlinkfile"/>
              </a:rPr>
              <a:t>3)</a:t>
            </a:r>
            <a:r>
              <a:rPr lang="fo-FO"/>
              <a:t> </a:t>
            </a:r>
            <a:r>
              <a:rPr lang="fo-FO" baseline="30000">
                <a:hlinkClick r:id="" action="ppaction://hlinkfile"/>
              </a:rPr>
              <a:t>4)</a:t>
            </a:r>
            <a:r>
              <a:rPr lang="fo-FO"/>
              <a:t> Hóast stk. 1, litra a, hava ríkisborgarar úr øðrum londum valrætt og valbæri til kommunuval, um so er, at teir hava havt fastan bústað í Føroyum seinastu 3 árini undan valinum. </a:t>
            </a:r>
            <a:br>
              <a:rPr lang="fo-FO"/>
            </a:br>
            <a:r>
              <a:rPr lang="fo-FO"/>
              <a:t>    </a:t>
            </a:r>
            <a:r>
              <a:rPr lang="fo-FO" i="1"/>
              <a:t>Stk. 3.</a:t>
            </a:r>
            <a:r>
              <a:rPr lang="fo-FO"/>
              <a:t> Eingin, sum stendur ikki á vallistanum, kann útinna valrætt. </a:t>
            </a:r>
            <a:br>
              <a:rPr lang="fo-FO"/>
            </a:br>
            <a:r>
              <a:rPr lang="fo-FO"/>
              <a:t>    </a:t>
            </a:r>
            <a:r>
              <a:rPr lang="fo-FO" i="1"/>
              <a:t>Stk. 4.</a:t>
            </a:r>
            <a:r>
              <a:rPr lang="fo-FO"/>
              <a:t>. Um onkur er komin á vallistan, men sum ikki longur er fastbúgvandi í kommununi, hevur hann ikki rætt til at velja. </a:t>
            </a:r>
          </a:p>
          <a:p>
            <a:endParaRPr lang="fo-FO"/>
          </a:p>
          <a:p>
            <a:r>
              <a:rPr lang="fo-FO" b="1"/>
              <a:t> § 2. </a:t>
            </a:r>
            <a:r>
              <a:rPr lang="fo-FO" b="1" baseline="30000">
                <a:hlinkClick r:id="" action="ppaction://hlinkfile"/>
              </a:rPr>
              <a:t>2)</a:t>
            </a:r>
            <a:r>
              <a:rPr lang="fo-FO" b="1"/>
              <a:t> </a:t>
            </a:r>
            <a:r>
              <a:rPr lang="fo-FO" b="1" baseline="30000">
                <a:hlinkClick r:id="" action="ppaction://hlinkfile"/>
              </a:rPr>
              <a:t>3)</a:t>
            </a:r>
            <a:r>
              <a:rPr lang="fo-FO" b="1"/>
              <a:t> Valrætt til Løgtingið hevur hvør, ið fylt hevur 18 ár, hevur danskan heimarætt og er heimahoyrandi í Føroyum, uttan so er, at hann er undir verjumáli og hevur fingið rættarliga myndugleikan frátiknan eftir verjumálslógini § 6. </a:t>
            </a:r>
            <a:br>
              <a:rPr lang="fo-FO" b="1"/>
            </a:br>
            <a:r>
              <a:rPr lang="fo-FO" b="1"/>
              <a:t>   </a:t>
            </a:r>
            <a:r>
              <a:rPr lang="fo-FO" b="1" i="1"/>
              <a:t>Stk. 2. </a:t>
            </a:r>
            <a:r>
              <a:rPr lang="fo-FO" b="1" baseline="30000">
                <a:hlinkClick r:id="" action="ppaction://hlinkfile"/>
              </a:rPr>
              <a:t>4)</a:t>
            </a:r>
            <a:r>
              <a:rPr lang="fo-FO" b="1"/>
              <a:t> Valbær til løgtingið eru tey, sum hava valrætt til tingið, uttan so at viðkomandi er straffaður fyri gerð, sum í vanligum umdømi ger hann óverdan at vera løgtingslimur, um ikki henda fylgja av dóminum er burturfallin. </a:t>
            </a:r>
            <a:br>
              <a:rPr lang="fo-FO" b="1"/>
            </a:br>
            <a:r>
              <a:rPr lang="fo-FO" b="1"/>
              <a:t>   </a:t>
            </a:r>
            <a:r>
              <a:rPr lang="fo-FO" b="1" i="1"/>
              <a:t>Stk. 3. </a:t>
            </a:r>
            <a:r>
              <a:rPr lang="fo-FO" b="1"/>
              <a:t>Eingin kann atkvøða, uttan hann er á vallista. </a:t>
            </a:r>
          </a:p>
          <a:p>
            <a:r>
              <a:rPr lang="fo-FO" b="1"/>
              <a:t>   § 2a. </a:t>
            </a:r>
            <a:r>
              <a:rPr lang="fo-FO" b="1" baseline="30000">
                <a:hlinkClick r:id="" action="ppaction://hlinkfile"/>
              </a:rPr>
              <a:t>5)</a:t>
            </a:r>
            <a:r>
              <a:rPr lang="fo-FO" b="1"/>
              <a:t> Persónar, sum vegna útbúgving fyribils hava tilhald uttan fyri Føroyar, hava valrætt til løgtingið, um teir annars lúka treytirnar í § 2. </a:t>
            </a:r>
            <a:br>
              <a:rPr lang="fo-FO" b="1"/>
            </a:br>
            <a:r>
              <a:rPr lang="fo-FO" b="1"/>
              <a:t>   </a:t>
            </a:r>
            <a:r>
              <a:rPr lang="fo-FO" b="1" i="1"/>
              <a:t>Stk. 2. </a:t>
            </a:r>
            <a:r>
              <a:rPr lang="fo-FO" b="1"/>
              <a:t>Teir í stk. 1 nevndu persónar hava tó bert valrætt, um so er, at teir frammanundan fráflyting úr Føroyum hava verið skrásettir í fólkayvirlitinum í Føroyum í minsta lagi 5 ár tilsamans. </a:t>
            </a:r>
          </a:p>
          <a:p>
            <a:endParaRPr lang="fo-FO"/>
          </a:p>
        </p:txBody>
      </p:sp>
      <p:sp>
        <p:nvSpPr>
          <p:cNvPr id="4" name="Pladsholder til diasnummer 3"/>
          <p:cNvSpPr>
            <a:spLocks noGrp="1"/>
          </p:cNvSpPr>
          <p:nvPr>
            <p:ph type="sldNum" sz="quarter" idx="10"/>
          </p:nvPr>
        </p:nvSpPr>
        <p:spPr/>
        <p:txBody>
          <a:bodyPr/>
          <a:lstStyle/>
          <a:p>
            <a:fld id="{C6C49FBB-A7AC-4D2F-B080-75FDA6F17D52}" type="slidenum">
              <a:rPr lang="fo-FO" smtClean="0"/>
              <a:t>6</a:t>
            </a:fld>
            <a:endParaRPr lang="fo-FO"/>
          </a:p>
        </p:txBody>
      </p:sp>
    </p:spTree>
    <p:extLst>
      <p:ext uri="{BB962C8B-B14F-4D97-AF65-F5344CB8AC3E}">
        <p14:creationId xmlns:p14="http://schemas.microsoft.com/office/powerpoint/2010/main" val="550685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107950" algn="l">
              <a:spcBef>
                <a:spcPts val="1200"/>
              </a:spcBef>
              <a:spcAft>
                <a:spcPts val="0"/>
              </a:spcAft>
            </a:pPr>
            <a:r>
              <a:rPr lang="en-US" sz="1800" b="1" i="0" dirty="0">
                <a:solidFill>
                  <a:srgbClr val="000000"/>
                </a:solidFill>
                <a:effectLst/>
                <a:latin typeface="Times New Roman" panose="02020603050405020304" pitchFamily="18" charset="0"/>
              </a:rPr>
              <a:t>§ 27.</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Bygda</a:t>
            </a:r>
            <a:r>
              <a:rPr lang="en-US" sz="1800" b="0" i="0" dirty="0">
                <a:solidFill>
                  <a:srgbClr val="000000"/>
                </a:solidFill>
                <a:effectLst/>
                <a:latin typeface="Times New Roman" panose="02020603050405020304" pitchFamily="18" charset="0"/>
              </a:rPr>
              <a:t>(r)</a:t>
            </a:r>
            <a:r>
              <a:rPr lang="en-US" sz="1800" b="0" i="0" dirty="0" err="1">
                <a:solidFill>
                  <a:srgbClr val="000000"/>
                </a:solidFill>
                <a:effectLst/>
                <a:latin typeface="Times New Roman" panose="02020603050405020304" pitchFamily="18" charset="0"/>
              </a:rPr>
              <a:t>ráðslimur</a:t>
            </a:r>
            <a:r>
              <a:rPr lang="en-US" sz="1800" b="0" i="0" dirty="0">
                <a:solidFill>
                  <a:srgbClr val="000000"/>
                </a:solidFill>
                <a:effectLst/>
                <a:latin typeface="Times New Roman" panose="02020603050405020304" pitchFamily="18" charset="0"/>
              </a:rPr>
              <a:t>/</a:t>
            </a:r>
            <a:r>
              <a:rPr lang="en-US" sz="1800" b="0" i="0" dirty="0" err="1">
                <a:solidFill>
                  <a:srgbClr val="000000"/>
                </a:solidFill>
                <a:effectLst/>
                <a:latin typeface="Times New Roman" panose="02020603050405020304" pitchFamily="18" charset="0"/>
              </a:rPr>
              <a:t>býráðslimur</a:t>
            </a:r>
            <a:r>
              <a:rPr lang="en-US" sz="1800" b="0" i="0" dirty="0">
                <a:solidFill>
                  <a:srgbClr val="000000"/>
                </a:solidFill>
                <a:effectLst/>
                <a:latin typeface="Times New Roman" panose="02020603050405020304" pitchFamily="18" charset="0"/>
              </a:rPr>
              <a:t>, sum av </a:t>
            </a:r>
            <a:r>
              <a:rPr lang="en-US" sz="1800" b="0" i="0" dirty="0" err="1">
                <a:solidFill>
                  <a:srgbClr val="000000"/>
                </a:solidFill>
                <a:effectLst/>
                <a:latin typeface="Times New Roman" panose="02020603050405020304" pitchFamily="18" charset="0"/>
              </a:rPr>
              <a:t>eini</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ella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aðrari</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orsøk</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ikki</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longur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lýkur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treytirnar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fyri</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valbæri</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til</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bygda</a:t>
            </a:r>
            <a:r>
              <a:rPr lang="en-US" sz="1800" b="0" i="0" dirty="0">
                <a:solidFill>
                  <a:srgbClr val="000000"/>
                </a:solidFill>
                <a:effectLst/>
                <a:latin typeface="Times New Roman" panose="02020603050405020304" pitchFamily="18" charset="0"/>
              </a:rPr>
              <a:t>(r)</a:t>
            </a:r>
            <a:r>
              <a:rPr lang="en-US" sz="1800" b="0" i="0" dirty="0" err="1">
                <a:solidFill>
                  <a:srgbClr val="000000"/>
                </a:solidFill>
                <a:effectLst/>
                <a:latin typeface="Times New Roman" panose="02020603050405020304" pitchFamily="18" charset="0"/>
              </a:rPr>
              <a:t>ráðsval</a:t>
            </a:r>
            <a:r>
              <a:rPr lang="en-US" sz="1800" b="0" i="0" dirty="0">
                <a:solidFill>
                  <a:srgbClr val="000000"/>
                </a:solidFill>
                <a:effectLst/>
                <a:latin typeface="Times New Roman" panose="02020603050405020304" pitchFamily="18" charset="0"/>
              </a:rPr>
              <a:t>/</a:t>
            </a:r>
            <a:r>
              <a:rPr lang="en-US" sz="1800" b="0" i="0" dirty="0" err="1">
                <a:solidFill>
                  <a:srgbClr val="000000"/>
                </a:solidFill>
                <a:effectLst/>
                <a:latin typeface="Times New Roman" panose="02020603050405020304" pitchFamily="18" charset="0"/>
              </a:rPr>
              <a:t>býráðsval</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skal</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leggja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frá</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sær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Avgerð</a:t>
            </a:r>
            <a:r>
              <a:rPr lang="en-US" sz="1800" b="0" i="0" dirty="0">
                <a:solidFill>
                  <a:srgbClr val="000000"/>
                </a:solidFill>
                <a:effectLst/>
                <a:latin typeface="Times New Roman" panose="02020603050405020304" pitchFamily="18" charset="0"/>
              </a:rPr>
              <a:t> um </a:t>
            </a:r>
            <a:r>
              <a:rPr lang="en-US" sz="1800" b="0" i="0" dirty="0" err="1">
                <a:solidFill>
                  <a:srgbClr val="000000"/>
                </a:solidFill>
                <a:effectLst/>
                <a:latin typeface="Times New Roman" panose="02020603050405020304" pitchFamily="18" charset="0"/>
              </a:rPr>
              <a:t>hetta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verður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tikin</a:t>
            </a:r>
            <a:r>
              <a:rPr lang="en-US" sz="1800" b="0" i="0" dirty="0">
                <a:solidFill>
                  <a:srgbClr val="000000"/>
                </a:solidFill>
                <a:effectLst/>
                <a:latin typeface="Times New Roman" panose="02020603050405020304" pitchFamily="18" charset="0"/>
              </a:rPr>
              <a:t> av </a:t>
            </a:r>
            <a:r>
              <a:rPr lang="en-US" sz="1800" b="0" i="0" dirty="0" err="1">
                <a:solidFill>
                  <a:srgbClr val="000000"/>
                </a:solidFill>
                <a:effectLst/>
                <a:latin typeface="Times New Roman" panose="02020603050405020304" pitchFamily="18" charset="0"/>
              </a:rPr>
              <a:t>bygda</a:t>
            </a:r>
            <a:r>
              <a:rPr lang="en-US" sz="1800" b="0" i="0" dirty="0">
                <a:solidFill>
                  <a:srgbClr val="000000"/>
                </a:solidFill>
                <a:effectLst/>
                <a:latin typeface="Times New Roman" panose="02020603050405020304" pitchFamily="18" charset="0"/>
              </a:rPr>
              <a:t>(r)</a:t>
            </a:r>
            <a:r>
              <a:rPr lang="en-US" sz="1800" b="0" i="0" dirty="0" err="1">
                <a:solidFill>
                  <a:srgbClr val="000000"/>
                </a:solidFill>
                <a:effectLst/>
                <a:latin typeface="Times New Roman" panose="02020603050405020304" pitchFamily="18" charset="0"/>
              </a:rPr>
              <a:t>ráðnum</a:t>
            </a:r>
            <a:r>
              <a:rPr lang="en-US" sz="1800" b="0" i="0" dirty="0">
                <a:solidFill>
                  <a:srgbClr val="000000"/>
                </a:solidFill>
                <a:effectLst/>
                <a:latin typeface="Times New Roman" panose="02020603050405020304" pitchFamily="18" charset="0"/>
              </a:rPr>
              <a:t>/</a:t>
            </a:r>
            <a:r>
              <a:rPr lang="en-US" sz="1800" b="0" i="0" dirty="0" err="1">
                <a:solidFill>
                  <a:srgbClr val="000000"/>
                </a:solidFill>
                <a:effectLst/>
                <a:latin typeface="Times New Roman" panose="02020603050405020304" pitchFamily="18" charset="0"/>
              </a:rPr>
              <a:t>býráðnum</a:t>
            </a:r>
            <a:r>
              <a:rPr lang="en-US" sz="1800" b="0" i="0" dirty="0">
                <a:solidFill>
                  <a:srgbClr val="000000"/>
                </a:solidFill>
                <a:effectLst/>
                <a:latin typeface="Times New Roman" panose="02020603050405020304" pitchFamily="18" charset="0"/>
              </a:rPr>
              <a:t>.</a:t>
            </a:r>
          </a:p>
          <a:p>
            <a:pPr marL="0" marR="0" indent="107950" algn="l">
              <a:spcBef>
                <a:spcPts val="0"/>
              </a:spcBef>
              <a:spcAft>
                <a:spcPts val="0"/>
              </a:spcAft>
            </a:pPr>
            <a:r>
              <a:rPr lang="en-US" sz="1800" b="0" i="1" dirty="0">
                <a:solidFill>
                  <a:srgbClr val="000000"/>
                </a:solidFill>
                <a:effectLst/>
                <a:latin typeface="Times New Roman" panose="02020603050405020304" pitchFamily="18" charset="0"/>
              </a:rPr>
              <a:t>Stk. 2.</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Limur</a:t>
            </a:r>
            <a:r>
              <a:rPr lang="en-US" sz="1800" b="0" i="0" dirty="0">
                <a:solidFill>
                  <a:srgbClr val="000000"/>
                </a:solidFill>
                <a:effectLst/>
                <a:latin typeface="Times New Roman" panose="02020603050405020304" pitchFamily="18" charset="0"/>
              </a:rPr>
              <a:t>, sum </a:t>
            </a:r>
            <a:r>
              <a:rPr lang="en-US" sz="1800" b="0" i="0" dirty="0" err="1">
                <a:solidFill>
                  <a:srgbClr val="000000"/>
                </a:solidFill>
                <a:effectLst/>
                <a:latin typeface="Times New Roman" panose="02020603050405020304" pitchFamily="18" charset="0"/>
              </a:rPr>
              <a:t>ímóti</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sínum</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vilja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verður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noyddur</a:t>
            </a:r>
            <a:r>
              <a:rPr lang="en-US" sz="1800" b="0" i="0" dirty="0">
                <a:solidFill>
                  <a:srgbClr val="000000"/>
                </a:solidFill>
                <a:effectLst/>
                <a:latin typeface="Times New Roman" panose="02020603050405020304" pitchFamily="18" charset="0"/>
              </a:rPr>
              <a:t> at </a:t>
            </a:r>
            <a:r>
              <a:rPr lang="en-US" sz="1800" b="0" i="0" dirty="0" err="1">
                <a:solidFill>
                  <a:srgbClr val="000000"/>
                </a:solidFill>
                <a:effectLst/>
                <a:latin typeface="Times New Roman" panose="02020603050405020304" pitchFamily="18" charset="0"/>
              </a:rPr>
              <a:t>fara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frá</a:t>
            </a:r>
            <a:r>
              <a:rPr lang="en-US" sz="1800" b="0" i="0" dirty="0">
                <a:solidFill>
                  <a:srgbClr val="000000"/>
                </a:solidFill>
                <a:effectLst/>
                <a:latin typeface="Times New Roman" panose="02020603050405020304" pitchFamily="18" charset="0"/>
              </a:rPr>
              <a:t> sum </a:t>
            </a:r>
            <a:r>
              <a:rPr lang="en-US" sz="1800" b="0" i="0" dirty="0" err="1">
                <a:solidFill>
                  <a:srgbClr val="000000"/>
                </a:solidFill>
                <a:effectLst/>
                <a:latin typeface="Times New Roman" panose="02020603050405020304" pitchFamily="18" charset="0"/>
              </a:rPr>
              <a:t>bygda</a:t>
            </a:r>
            <a:r>
              <a:rPr lang="en-US" sz="1800" b="0" i="0" dirty="0">
                <a:solidFill>
                  <a:srgbClr val="000000"/>
                </a:solidFill>
                <a:effectLst/>
                <a:latin typeface="Times New Roman" panose="02020603050405020304" pitchFamily="18" charset="0"/>
              </a:rPr>
              <a:t>(r)</a:t>
            </a:r>
            <a:r>
              <a:rPr lang="en-US" sz="1800" b="0" i="0" dirty="0" err="1">
                <a:solidFill>
                  <a:srgbClr val="000000"/>
                </a:solidFill>
                <a:effectLst/>
                <a:latin typeface="Times New Roman" panose="02020603050405020304" pitchFamily="18" charset="0"/>
              </a:rPr>
              <a:t>ráðslimur</a:t>
            </a:r>
            <a:r>
              <a:rPr lang="en-US" sz="1800" b="0" i="0" dirty="0">
                <a:solidFill>
                  <a:srgbClr val="000000"/>
                </a:solidFill>
                <a:effectLst/>
                <a:latin typeface="Times New Roman" panose="02020603050405020304" pitchFamily="18" charset="0"/>
              </a:rPr>
              <a:t>/</a:t>
            </a:r>
            <a:r>
              <a:rPr lang="en-US" sz="1800" b="0" i="0" dirty="0" err="1">
                <a:solidFill>
                  <a:srgbClr val="000000"/>
                </a:solidFill>
                <a:effectLst/>
                <a:latin typeface="Times New Roman" panose="02020603050405020304" pitchFamily="18" charset="0"/>
              </a:rPr>
              <a:t>býráðslimur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kann</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skjóta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avgerðina</a:t>
            </a:r>
            <a:r>
              <a:rPr lang="en-US" sz="1800" b="0" i="0" dirty="0">
                <a:solidFill>
                  <a:srgbClr val="000000"/>
                </a:solidFill>
                <a:effectLst/>
                <a:latin typeface="Times New Roman" panose="02020603050405020304" pitchFamily="18" charset="0"/>
              </a:rPr>
              <a:t> inn </a:t>
            </a:r>
            <a:r>
              <a:rPr lang="en-US" sz="1800" b="0" i="0" dirty="0" err="1">
                <a:solidFill>
                  <a:srgbClr val="000000"/>
                </a:solidFill>
                <a:effectLst/>
                <a:latin typeface="Times New Roman" panose="02020603050405020304" pitchFamily="18" charset="0"/>
              </a:rPr>
              <a:t>fyri</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Føroya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landsstýri</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til</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endaliga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avgerð</a:t>
            </a:r>
            <a:r>
              <a:rPr lang="en-US" sz="1800" b="0" i="0" dirty="0">
                <a:solidFill>
                  <a:srgbClr val="000000"/>
                </a:solidFill>
                <a:effectLst/>
                <a:latin typeface="Times New Roman" panose="02020603050405020304" pitchFamily="18" charset="0"/>
              </a:rPr>
              <a:t>.</a:t>
            </a:r>
          </a:p>
          <a:p>
            <a:endParaRPr lang="da-DK" dirty="0"/>
          </a:p>
        </p:txBody>
      </p:sp>
      <p:sp>
        <p:nvSpPr>
          <p:cNvPr id="4" name="Pladsholder til slidenummer 3"/>
          <p:cNvSpPr>
            <a:spLocks noGrp="1"/>
          </p:cNvSpPr>
          <p:nvPr>
            <p:ph type="sldNum" sz="quarter" idx="5"/>
          </p:nvPr>
        </p:nvSpPr>
        <p:spPr/>
        <p:txBody>
          <a:bodyPr/>
          <a:lstStyle/>
          <a:p>
            <a:fld id="{C6C49FBB-A7AC-4D2F-B080-75FDA6F17D52}" type="slidenum">
              <a:rPr lang="fo-FO" smtClean="0"/>
              <a:t>7</a:t>
            </a:fld>
            <a:endParaRPr lang="fo-FO"/>
          </a:p>
        </p:txBody>
      </p:sp>
    </p:spTree>
    <p:extLst>
      <p:ext uri="{BB962C8B-B14F-4D97-AF65-F5344CB8AC3E}">
        <p14:creationId xmlns:p14="http://schemas.microsoft.com/office/powerpoint/2010/main" val="195497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107950" algn="l">
              <a:spcBef>
                <a:spcPts val="1200"/>
              </a:spcBef>
              <a:spcAft>
                <a:spcPts val="0"/>
              </a:spcAft>
            </a:pPr>
            <a:r>
              <a:rPr lang="en-US" sz="1800" b="1" i="0" dirty="0">
                <a:solidFill>
                  <a:srgbClr val="000000"/>
                </a:solidFill>
                <a:effectLst/>
                <a:latin typeface="Times New Roman" panose="02020603050405020304" pitchFamily="18" charset="0"/>
              </a:rPr>
              <a:t>§ 4.</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Valið</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verður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fyrireikað</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við</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listum</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yvir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veljararnar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Vallistin</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verður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gjørdur</a:t>
            </a:r>
            <a:r>
              <a:rPr lang="en-US" sz="1800" b="0" i="0" dirty="0">
                <a:solidFill>
                  <a:srgbClr val="000000"/>
                </a:solidFill>
                <a:effectLst/>
                <a:latin typeface="Times New Roman" panose="02020603050405020304" pitchFamily="18" charset="0"/>
              </a:rPr>
              <a:t> í </a:t>
            </a:r>
            <a:r>
              <a:rPr lang="en-US" sz="1800" b="0" i="0" dirty="0" err="1">
                <a:solidFill>
                  <a:srgbClr val="000000"/>
                </a:solidFill>
                <a:effectLst/>
                <a:latin typeface="Times New Roman" panose="02020603050405020304" pitchFamily="18" charset="0"/>
              </a:rPr>
              <a:t>seinasta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lagi</a:t>
            </a:r>
            <a:r>
              <a:rPr lang="en-US" sz="1800" b="0" i="0" dirty="0">
                <a:solidFill>
                  <a:srgbClr val="000000"/>
                </a:solidFill>
                <a:effectLst/>
                <a:latin typeface="Times New Roman" panose="02020603050405020304" pitchFamily="18" charset="0"/>
              </a:rPr>
              <a:t> 1. </a:t>
            </a:r>
            <a:r>
              <a:rPr lang="en-US" sz="1800" b="0" i="0" dirty="0" err="1">
                <a:solidFill>
                  <a:srgbClr val="000000"/>
                </a:solidFill>
                <a:effectLst/>
                <a:latin typeface="Times New Roman" panose="02020603050405020304" pitchFamily="18" charset="0"/>
              </a:rPr>
              <a:t>september</a:t>
            </a:r>
            <a:r>
              <a:rPr lang="en-US" sz="1800" b="0" i="0" dirty="0">
                <a:solidFill>
                  <a:srgbClr val="000000"/>
                </a:solidFill>
                <a:effectLst/>
                <a:latin typeface="Times New Roman" panose="02020603050405020304" pitchFamily="18" charset="0"/>
              </a:rPr>
              <a:t> í </a:t>
            </a:r>
            <a:r>
              <a:rPr lang="en-US" sz="1800" b="0" i="0" dirty="0" err="1">
                <a:solidFill>
                  <a:srgbClr val="000000"/>
                </a:solidFill>
                <a:effectLst/>
                <a:latin typeface="Times New Roman" panose="02020603050405020304" pitchFamily="18" charset="0"/>
              </a:rPr>
              <a:t>tí</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ári</a:t>
            </a:r>
            <a:r>
              <a:rPr lang="en-US" sz="1800" b="0" i="0" dirty="0">
                <a:solidFill>
                  <a:srgbClr val="000000"/>
                </a:solidFill>
                <a:effectLst/>
                <a:latin typeface="Times New Roman" panose="02020603050405020304" pitchFamily="18" charset="0"/>
              </a:rPr>
              <a:t>, sum </a:t>
            </a:r>
            <a:r>
              <a:rPr lang="en-US" sz="1800" b="0" i="0" dirty="0" err="1">
                <a:solidFill>
                  <a:srgbClr val="000000"/>
                </a:solidFill>
                <a:effectLst/>
                <a:latin typeface="Times New Roman" panose="02020603050405020304" pitchFamily="18" charset="0"/>
              </a:rPr>
              <a:t>valið</a:t>
            </a:r>
            <a:r>
              <a:rPr lang="en-US" sz="1800" b="0" i="0" dirty="0">
                <a:solidFill>
                  <a:srgbClr val="000000"/>
                </a:solidFill>
                <a:effectLst/>
                <a:latin typeface="Times New Roman" panose="02020603050405020304" pitchFamily="18" charset="0"/>
              </a:rPr>
              <a:t> fer </a:t>
            </a:r>
            <a:r>
              <a:rPr lang="en-US" sz="1800" b="0" i="0" dirty="0" err="1">
                <a:solidFill>
                  <a:srgbClr val="000000"/>
                </a:solidFill>
                <a:effectLst/>
                <a:latin typeface="Times New Roman" panose="02020603050405020304" pitchFamily="18" charset="0"/>
              </a:rPr>
              <a:t>fram</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yvir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teir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veljarar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ið</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tá</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lúka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treytirnar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fyri</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valrætti</a:t>
            </a:r>
            <a:r>
              <a:rPr lang="en-US" sz="1800" b="0" i="0" dirty="0">
                <a:solidFill>
                  <a:srgbClr val="000000"/>
                </a:solidFill>
                <a:effectLst/>
                <a:latin typeface="Times New Roman" panose="02020603050405020304" pitchFamily="18" charset="0"/>
              </a:rPr>
              <a:t>, og so </a:t>
            </a:r>
            <a:r>
              <a:rPr lang="en-US" sz="1800" b="0" i="0" dirty="0" err="1">
                <a:solidFill>
                  <a:srgbClr val="000000"/>
                </a:solidFill>
                <a:effectLst/>
                <a:latin typeface="Times New Roman" panose="02020603050405020304" pitchFamily="18" charset="0"/>
              </a:rPr>
              <a:t>skjótt</a:t>
            </a:r>
            <a:r>
              <a:rPr lang="en-US" sz="1800" b="0" i="0" dirty="0">
                <a:solidFill>
                  <a:srgbClr val="000000"/>
                </a:solidFill>
                <a:effectLst/>
                <a:latin typeface="Times New Roman" panose="02020603050405020304" pitchFamily="18" charset="0"/>
              </a:rPr>
              <a:t> sum </a:t>
            </a:r>
            <a:r>
              <a:rPr lang="en-US" sz="1800" b="0" i="0" dirty="0" err="1">
                <a:solidFill>
                  <a:srgbClr val="000000"/>
                </a:solidFill>
                <a:effectLst/>
                <a:latin typeface="Times New Roman" panose="02020603050405020304" pitchFamily="18" charset="0"/>
              </a:rPr>
              <a:t>valdagurin</a:t>
            </a:r>
            <a:r>
              <a:rPr lang="en-US" sz="1800" b="0" i="0" dirty="0">
                <a:solidFill>
                  <a:srgbClr val="000000"/>
                </a:solidFill>
                <a:effectLst/>
                <a:latin typeface="Times New Roman" panose="02020603050405020304" pitchFamily="18" charset="0"/>
              </a:rPr>
              <a:t> er </a:t>
            </a:r>
            <a:r>
              <a:rPr lang="en-US" sz="1800" b="0" i="0" dirty="0" err="1">
                <a:solidFill>
                  <a:srgbClr val="000000"/>
                </a:solidFill>
                <a:effectLst/>
                <a:latin typeface="Times New Roman" panose="02020603050405020304" pitchFamily="18" charset="0"/>
              </a:rPr>
              <a:t>ásettur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verður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gjørdur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eykalisti</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yvir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teir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persónar</a:t>
            </a:r>
            <a:r>
              <a:rPr lang="en-US" sz="1800" b="0" i="0" dirty="0">
                <a:solidFill>
                  <a:srgbClr val="000000"/>
                </a:solidFill>
                <a:effectLst/>
                <a:latin typeface="Times New Roman" panose="02020603050405020304" pitchFamily="18" charset="0"/>
              </a:rPr>
              <a:t>, sum, </a:t>
            </a:r>
            <a:r>
              <a:rPr lang="en-US" sz="1800" b="0" i="0" dirty="0" err="1">
                <a:solidFill>
                  <a:srgbClr val="000000"/>
                </a:solidFill>
                <a:effectLst/>
                <a:latin typeface="Times New Roman" panose="02020603050405020304" pitchFamily="18" charset="0"/>
              </a:rPr>
              <a:t>aftan</a:t>
            </a:r>
            <a:r>
              <a:rPr lang="en-US" sz="1800" b="0" i="0" dirty="0">
                <a:solidFill>
                  <a:srgbClr val="000000"/>
                </a:solidFill>
                <a:effectLst/>
                <a:latin typeface="Times New Roman" panose="02020603050405020304" pitchFamily="18" charset="0"/>
              </a:rPr>
              <a:t> á at </a:t>
            </a:r>
            <a:r>
              <a:rPr lang="en-US" sz="1800" b="0" i="0" dirty="0" err="1">
                <a:solidFill>
                  <a:srgbClr val="000000"/>
                </a:solidFill>
                <a:effectLst/>
                <a:latin typeface="Times New Roman" panose="02020603050405020304" pitchFamily="18" charset="0"/>
              </a:rPr>
              <a:t>høvuðsvallistin</a:t>
            </a:r>
            <a:r>
              <a:rPr lang="en-US" sz="1800" b="0" i="0" dirty="0">
                <a:solidFill>
                  <a:srgbClr val="000000"/>
                </a:solidFill>
                <a:effectLst/>
                <a:latin typeface="Times New Roman" panose="02020603050405020304" pitchFamily="18" charset="0"/>
              </a:rPr>
              <a:t> er </a:t>
            </a:r>
            <a:r>
              <a:rPr lang="en-US" sz="1800" b="0" i="0" dirty="0" err="1">
                <a:solidFill>
                  <a:srgbClr val="000000"/>
                </a:solidFill>
                <a:effectLst/>
                <a:latin typeface="Times New Roman" panose="02020603050405020304" pitchFamily="18" charset="0"/>
              </a:rPr>
              <a:t>gjørdur</a:t>
            </a:r>
            <a:r>
              <a:rPr lang="en-US" sz="1800" b="0" i="0" dirty="0">
                <a:solidFill>
                  <a:srgbClr val="000000"/>
                </a:solidFill>
                <a:effectLst/>
                <a:latin typeface="Times New Roman" panose="02020603050405020304" pitchFamily="18" charset="0"/>
              </a:rPr>
              <a:t> og </a:t>
            </a:r>
            <a:r>
              <a:rPr lang="en-US" sz="1800" b="0" i="0" dirty="0" err="1">
                <a:solidFill>
                  <a:srgbClr val="000000"/>
                </a:solidFill>
                <a:effectLst/>
                <a:latin typeface="Times New Roman" panose="02020603050405020304" pitchFamily="18" charset="0"/>
              </a:rPr>
              <a:t>til</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valið</a:t>
            </a:r>
            <a:r>
              <a:rPr lang="en-US" sz="1800" b="0" i="0" dirty="0">
                <a:solidFill>
                  <a:srgbClr val="000000"/>
                </a:solidFill>
                <a:effectLst/>
                <a:latin typeface="Times New Roman" panose="02020603050405020304" pitchFamily="18" charset="0"/>
              </a:rPr>
              <a:t> fer </a:t>
            </a:r>
            <a:r>
              <a:rPr lang="en-US" sz="1800" b="0" i="0" dirty="0" err="1">
                <a:solidFill>
                  <a:srgbClr val="000000"/>
                </a:solidFill>
                <a:effectLst/>
                <a:latin typeface="Times New Roman" panose="02020603050405020304" pitchFamily="18" charset="0"/>
              </a:rPr>
              <a:t>fram</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ætlast</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valdagin</a:t>
            </a:r>
            <a:r>
              <a:rPr lang="en-US" sz="1800" b="0" i="0" dirty="0">
                <a:solidFill>
                  <a:srgbClr val="000000"/>
                </a:solidFill>
                <a:effectLst/>
                <a:latin typeface="Times New Roman" panose="02020603050405020304" pitchFamily="18" charset="0"/>
              </a:rPr>
              <a:t> at </a:t>
            </a:r>
            <a:r>
              <a:rPr lang="en-US" sz="1800" b="0" i="0" dirty="0" err="1">
                <a:solidFill>
                  <a:srgbClr val="000000"/>
                </a:solidFill>
                <a:effectLst/>
                <a:latin typeface="Times New Roman" panose="02020603050405020304" pitchFamily="18" charset="0"/>
              </a:rPr>
              <a:t>lúka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aldurstreytina</a:t>
            </a:r>
            <a:r>
              <a:rPr lang="en-US" sz="1800" b="0" i="0" dirty="0">
                <a:solidFill>
                  <a:srgbClr val="000000"/>
                </a:solidFill>
                <a:effectLst/>
                <a:latin typeface="Times New Roman" panose="02020603050405020304" pitchFamily="18" charset="0"/>
              </a:rPr>
              <a:t> og </a:t>
            </a:r>
            <a:r>
              <a:rPr lang="en-US" sz="1800" b="0" i="0" dirty="0" err="1">
                <a:solidFill>
                  <a:srgbClr val="000000"/>
                </a:solidFill>
                <a:effectLst/>
                <a:latin typeface="Times New Roman" panose="02020603050405020304" pitchFamily="18" charset="0"/>
              </a:rPr>
              <a:t>hinar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treytirnar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fyri</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valrætti</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sbr</a:t>
            </a:r>
            <a:r>
              <a:rPr lang="en-US" sz="1800" b="0" i="0" dirty="0">
                <a:solidFill>
                  <a:srgbClr val="000000"/>
                </a:solidFill>
                <a:effectLst/>
                <a:latin typeface="Times New Roman" panose="02020603050405020304" pitchFamily="18" charset="0"/>
              </a:rPr>
              <a:t>. § 1.</a:t>
            </a:r>
          </a:p>
          <a:p>
            <a:pPr marL="0" marR="0" indent="107950" algn="l">
              <a:spcBef>
                <a:spcPts val="0"/>
              </a:spcBef>
              <a:spcAft>
                <a:spcPts val="0"/>
              </a:spcAft>
            </a:pPr>
            <a:r>
              <a:rPr lang="en-US" sz="1800" b="0" i="1" dirty="0">
                <a:solidFill>
                  <a:srgbClr val="000000"/>
                </a:solidFill>
                <a:effectLst/>
                <a:latin typeface="Times New Roman" panose="02020603050405020304" pitchFamily="18" charset="0"/>
              </a:rPr>
              <a:t>Stk. 2.</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Vallistarnir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verða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gjørdir</a:t>
            </a:r>
            <a:r>
              <a:rPr lang="en-US" sz="1800" b="0" i="0" dirty="0">
                <a:solidFill>
                  <a:srgbClr val="000000"/>
                </a:solidFill>
                <a:effectLst/>
                <a:latin typeface="Times New Roman" panose="02020603050405020304" pitchFamily="18" charset="0"/>
              </a:rPr>
              <a:t> í 2 </a:t>
            </a:r>
            <a:r>
              <a:rPr lang="en-US" sz="1800" b="0" i="0" dirty="0" err="1">
                <a:solidFill>
                  <a:srgbClr val="000000"/>
                </a:solidFill>
                <a:effectLst/>
                <a:latin typeface="Times New Roman" panose="02020603050405020304" pitchFamily="18" charset="0"/>
              </a:rPr>
              <a:t>eintøkum</a:t>
            </a:r>
            <a:r>
              <a:rPr lang="en-US" sz="1800" b="0" i="0" dirty="0">
                <a:solidFill>
                  <a:srgbClr val="000000"/>
                </a:solidFill>
                <a:effectLst/>
                <a:latin typeface="Times New Roman" panose="02020603050405020304" pitchFamily="18" charset="0"/>
              </a:rPr>
              <a:t>, sum </a:t>
            </a:r>
            <a:r>
              <a:rPr lang="en-US" sz="1800" b="0" i="0" dirty="0" err="1">
                <a:solidFill>
                  <a:srgbClr val="000000"/>
                </a:solidFill>
                <a:effectLst/>
                <a:latin typeface="Times New Roman" panose="02020603050405020304" pitchFamily="18" charset="0"/>
              </a:rPr>
              <a:t>verða</a:t>
            </a:r>
            <a:r>
              <a:rPr lang="en-US" sz="1800" b="0" i="0" dirty="0">
                <a:solidFill>
                  <a:srgbClr val="000000"/>
                </a:solidFill>
                <a:effectLst/>
                <a:latin typeface="Times New Roman" panose="02020603050405020304" pitchFamily="18" charset="0"/>
              </a:rPr>
              <a:t> at </a:t>
            </a:r>
            <a:r>
              <a:rPr lang="en-US" sz="1800" b="0" i="0" dirty="0" err="1">
                <a:solidFill>
                  <a:srgbClr val="000000"/>
                </a:solidFill>
                <a:effectLst/>
                <a:latin typeface="Times New Roman" panose="02020603050405020304" pitchFamily="18" charset="0"/>
              </a:rPr>
              <a:t>goyma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hvørt</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fyri</a:t>
            </a:r>
            <a:r>
              <a:rPr lang="en-US" sz="1800" b="0" i="0" dirty="0">
                <a:solidFill>
                  <a:srgbClr val="000000"/>
                </a:solidFill>
                <a:effectLst/>
                <a:latin typeface="Times New Roman" panose="02020603050405020304" pitchFamily="18" charset="0"/>
              </a:rPr>
              <a:t> seg, og </a:t>
            </a:r>
            <a:r>
              <a:rPr lang="en-US" sz="1800" b="0" i="0" dirty="0" err="1">
                <a:solidFill>
                  <a:srgbClr val="000000"/>
                </a:solidFill>
                <a:effectLst/>
                <a:latin typeface="Times New Roman" panose="02020603050405020304" pitchFamily="18" charset="0"/>
              </a:rPr>
              <a:t>teir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skulu</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verða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merktir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Vallisti</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til</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kommunuval</a:t>
            </a:r>
            <a:r>
              <a:rPr lang="en-US" sz="1800" b="0" i="0" dirty="0">
                <a:solidFill>
                  <a:srgbClr val="000000"/>
                </a:solidFill>
                <a:effectLst/>
                <a:latin typeface="Times New Roman" panose="02020603050405020304" pitchFamily="18" charset="0"/>
              </a:rPr>
              <a:t>”.</a:t>
            </a:r>
          </a:p>
          <a:p>
            <a:pPr marL="0" marR="0" indent="107950" algn="l">
              <a:spcBef>
                <a:spcPts val="0"/>
              </a:spcBef>
              <a:spcAft>
                <a:spcPts val="0"/>
              </a:spcAft>
            </a:pPr>
            <a:r>
              <a:rPr lang="en-US" sz="1800" b="0" i="1" dirty="0">
                <a:solidFill>
                  <a:srgbClr val="000000"/>
                </a:solidFill>
                <a:effectLst/>
                <a:latin typeface="Times New Roman" panose="02020603050405020304" pitchFamily="18" charset="0"/>
              </a:rPr>
              <a:t>Stk. 3.</a:t>
            </a:r>
            <a:r>
              <a:rPr lang="en-US" sz="1800" b="0" i="0" dirty="0">
                <a:solidFill>
                  <a:srgbClr val="000000"/>
                </a:solidFill>
                <a:effectLst/>
                <a:latin typeface="Times New Roman" panose="02020603050405020304" pitchFamily="18" charset="0"/>
              </a:rPr>
              <a:t> Í </a:t>
            </a:r>
            <a:r>
              <a:rPr lang="en-US" sz="1800" b="0" i="0" dirty="0" err="1">
                <a:solidFill>
                  <a:srgbClr val="000000"/>
                </a:solidFill>
                <a:effectLst/>
                <a:latin typeface="Times New Roman" panose="02020603050405020304" pitchFamily="18" charset="0"/>
              </a:rPr>
              <a:t>seinasta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lagi</a:t>
            </a:r>
            <a:r>
              <a:rPr lang="en-US" sz="1800" b="0" i="0" dirty="0">
                <a:solidFill>
                  <a:srgbClr val="000000"/>
                </a:solidFill>
                <a:effectLst/>
                <a:latin typeface="Times New Roman" panose="02020603050405020304" pitchFamily="18" charset="0"/>
              </a:rPr>
              <a:t> 4 </a:t>
            </a:r>
            <a:r>
              <a:rPr lang="en-US" sz="1800" b="0" i="0" dirty="0" err="1">
                <a:solidFill>
                  <a:srgbClr val="000000"/>
                </a:solidFill>
                <a:effectLst/>
                <a:latin typeface="Times New Roman" panose="02020603050405020304" pitchFamily="18" charset="0"/>
              </a:rPr>
              <a:t>vikur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framman</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undan</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valinum</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skulu</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vallistarnir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verða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framlagdir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til</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alment</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eftirlit</a:t>
            </a:r>
            <a:r>
              <a:rPr lang="en-US" sz="1800" b="0" i="0" dirty="0">
                <a:solidFill>
                  <a:srgbClr val="000000"/>
                </a:solidFill>
                <a:effectLst/>
                <a:latin typeface="Times New Roman" panose="02020603050405020304" pitchFamily="18" charset="0"/>
              </a:rPr>
              <a:t>,(</a:t>
            </a:r>
            <a:r>
              <a:rPr lang="en-US" sz="1800" b="1" i="0" dirty="0">
                <a:solidFill>
                  <a:srgbClr val="000000"/>
                </a:solidFill>
                <a:effectLst/>
                <a:latin typeface="Times New Roman" panose="02020603050405020304" pitchFamily="18" charset="0"/>
              </a:rPr>
              <a:t>15 </a:t>
            </a:r>
            <a:r>
              <a:rPr lang="en-US" sz="1800" b="1" i="0" dirty="0" err="1">
                <a:solidFill>
                  <a:srgbClr val="000000"/>
                </a:solidFill>
                <a:effectLst/>
                <a:latin typeface="Times New Roman" panose="02020603050405020304" pitchFamily="18" charset="0"/>
              </a:rPr>
              <a:t>okt</a:t>
            </a:r>
            <a:r>
              <a:rPr lang="en-US" sz="1800" b="0" i="0" dirty="0">
                <a:solidFill>
                  <a:srgbClr val="000000"/>
                </a:solidFill>
                <a:effectLst/>
                <a:latin typeface="Times New Roman" panose="02020603050405020304" pitchFamily="18" charset="0"/>
              </a:rPr>
              <a:t>.) og </a:t>
            </a:r>
            <a:r>
              <a:rPr lang="en-US" sz="1800" b="0" i="0" dirty="0" err="1">
                <a:solidFill>
                  <a:srgbClr val="000000"/>
                </a:solidFill>
                <a:effectLst/>
                <a:latin typeface="Times New Roman" panose="02020603050405020304" pitchFamily="18" charset="0"/>
              </a:rPr>
              <a:t>teir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verða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liggjandi</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frammi</a:t>
            </a:r>
            <a:r>
              <a:rPr lang="en-US" sz="1800" b="0" i="0" dirty="0">
                <a:solidFill>
                  <a:srgbClr val="000000"/>
                </a:solidFill>
                <a:effectLst/>
                <a:latin typeface="Times New Roman" panose="02020603050405020304" pitchFamily="18" charset="0"/>
              </a:rPr>
              <a:t> í 2 </a:t>
            </a:r>
            <a:r>
              <a:rPr lang="en-US" sz="1800" b="0" i="0" dirty="0" err="1">
                <a:solidFill>
                  <a:srgbClr val="000000"/>
                </a:solidFill>
                <a:effectLst/>
                <a:latin typeface="Times New Roman" panose="02020603050405020304" pitchFamily="18" charset="0"/>
              </a:rPr>
              <a:t>vikur</a:t>
            </a:r>
            <a:r>
              <a:rPr lang="en-US" sz="1800" b="0" i="0" dirty="0">
                <a:solidFill>
                  <a:srgbClr val="000000"/>
                </a:solidFill>
                <a:effectLst/>
                <a:latin typeface="Times New Roman" panose="02020603050405020304" pitchFamily="18" charset="0"/>
              </a:rPr>
              <a:t> á </a:t>
            </a:r>
            <a:r>
              <a:rPr lang="en-US" sz="1800" b="0" i="0" dirty="0" err="1">
                <a:solidFill>
                  <a:srgbClr val="000000"/>
                </a:solidFill>
                <a:effectLst/>
                <a:latin typeface="Times New Roman" panose="02020603050405020304" pitchFamily="18" charset="0"/>
              </a:rPr>
              <a:t>einum</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staði</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ið</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liggur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høgliga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fyri</a:t>
            </a:r>
            <a:r>
              <a:rPr lang="en-US" sz="1800" b="0" i="0" dirty="0">
                <a:solidFill>
                  <a:srgbClr val="000000"/>
                </a:solidFill>
                <a:effectLst/>
                <a:latin typeface="Times New Roman" panose="02020603050405020304" pitchFamily="18" charset="0"/>
              </a:rPr>
              <a:t> hjá </a:t>
            </a:r>
            <a:r>
              <a:rPr lang="en-US" sz="1800" b="0" i="0" dirty="0" err="1">
                <a:solidFill>
                  <a:srgbClr val="000000"/>
                </a:solidFill>
                <a:effectLst/>
                <a:latin typeface="Times New Roman" panose="02020603050405020304" pitchFamily="18" charset="0"/>
              </a:rPr>
              <a:t>íbúgvarunumf</a:t>
            </a:r>
            <a:r>
              <a:rPr lang="en-US" sz="1800" b="1" i="0" dirty="0">
                <a:solidFill>
                  <a:srgbClr val="000000"/>
                </a:solidFill>
                <a:effectLst/>
                <a:latin typeface="Times New Roman" panose="02020603050405020304" pitchFamily="18" charset="0"/>
              </a:rPr>
              <a:t>. </a:t>
            </a:r>
            <a:r>
              <a:rPr lang="en-US" sz="1800" b="1" i="0" dirty="0" err="1">
                <a:solidFill>
                  <a:srgbClr val="000000"/>
                </a:solidFill>
                <a:effectLst/>
                <a:latin typeface="Times New Roman" panose="02020603050405020304" pitchFamily="18" charset="0"/>
              </a:rPr>
              <a:t>Lýst</a:t>
            </a:r>
            <a:r>
              <a:rPr lang="en-US" sz="1800" b="1" i="0" dirty="0">
                <a:solidFill>
                  <a:srgbClr val="000000"/>
                </a:solidFill>
                <a:effectLst/>
                <a:latin typeface="Times New Roman" panose="02020603050405020304" pitchFamily="18" charset="0"/>
              </a:rPr>
              <a:t> </a:t>
            </a:r>
            <a:r>
              <a:rPr lang="en-US" sz="1800" b="1" i="0" dirty="0" err="1">
                <a:solidFill>
                  <a:srgbClr val="000000"/>
                </a:solidFill>
                <a:effectLst/>
                <a:latin typeface="Times New Roman" panose="02020603050405020304" pitchFamily="18" charset="0"/>
              </a:rPr>
              <a:t>verður</a:t>
            </a:r>
            <a:r>
              <a:rPr lang="en-US" sz="1800" b="1" i="0" dirty="0">
                <a:solidFill>
                  <a:srgbClr val="000000"/>
                </a:solidFill>
                <a:effectLst/>
                <a:latin typeface="Times New Roman" panose="02020603050405020304" pitchFamily="18" charset="0"/>
              </a:rPr>
              <a:t> um </a:t>
            </a:r>
            <a:r>
              <a:rPr lang="en-US" sz="1800" b="1" i="0" dirty="0" err="1">
                <a:solidFill>
                  <a:srgbClr val="000000"/>
                </a:solidFill>
                <a:effectLst/>
                <a:latin typeface="Times New Roman" panose="02020603050405020304" pitchFamily="18" charset="0"/>
              </a:rPr>
              <a:t>hetta</a:t>
            </a:r>
            <a:r>
              <a:rPr lang="en-US" sz="1800" b="1" i="0" dirty="0">
                <a:solidFill>
                  <a:srgbClr val="000000"/>
                </a:solidFill>
                <a:effectLst/>
                <a:latin typeface="Times New Roman" panose="02020603050405020304" pitchFamily="18" charset="0"/>
              </a:rPr>
              <a:t> á </a:t>
            </a:r>
            <a:r>
              <a:rPr lang="en-US" sz="1800" b="1" i="0" dirty="0" err="1">
                <a:solidFill>
                  <a:srgbClr val="000000"/>
                </a:solidFill>
                <a:effectLst/>
                <a:latin typeface="Times New Roman" panose="02020603050405020304" pitchFamily="18" charset="0"/>
              </a:rPr>
              <a:t>vanligan</a:t>
            </a:r>
            <a:r>
              <a:rPr lang="en-US" sz="1800" b="1" i="0" dirty="0">
                <a:solidFill>
                  <a:srgbClr val="000000"/>
                </a:solidFill>
                <a:effectLst/>
                <a:latin typeface="Times New Roman" panose="02020603050405020304" pitchFamily="18" charset="0"/>
              </a:rPr>
              <a:t> </a:t>
            </a:r>
            <a:r>
              <a:rPr lang="en-US" sz="1800" b="1" i="0" dirty="0" err="1">
                <a:solidFill>
                  <a:srgbClr val="000000"/>
                </a:solidFill>
                <a:effectLst/>
                <a:latin typeface="Times New Roman" panose="02020603050405020304" pitchFamily="18" charset="0"/>
              </a:rPr>
              <a:t>hátt</a:t>
            </a:r>
            <a:r>
              <a:rPr lang="en-US" sz="1800" b="1" i="0" dirty="0">
                <a:solidFill>
                  <a:srgbClr val="000000"/>
                </a:solidFill>
                <a:effectLst/>
                <a:latin typeface="Times New Roman" panose="02020603050405020304" pitchFamily="18" charset="0"/>
              </a:rPr>
              <a:t> 5 </a:t>
            </a:r>
            <a:r>
              <a:rPr lang="en-US" sz="1800" b="1" i="0" dirty="0" err="1">
                <a:solidFill>
                  <a:srgbClr val="000000"/>
                </a:solidFill>
                <a:effectLst/>
                <a:latin typeface="Times New Roman" panose="02020603050405020304" pitchFamily="18" charset="0"/>
              </a:rPr>
              <a:t>vikur</a:t>
            </a:r>
            <a:r>
              <a:rPr lang="en-US" sz="1800" b="1"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ramman</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undan</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valinum</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t.e</a:t>
            </a:r>
            <a:r>
              <a:rPr lang="en-US" sz="1800" b="0" i="0" dirty="0">
                <a:solidFill>
                  <a:srgbClr val="000000"/>
                </a:solidFill>
                <a:effectLst/>
                <a:latin typeface="Times New Roman" panose="02020603050405020304" pitchFamily="18" charset="0"/>
              </a:rPr>
              <a:t>. </a:t>
            </a:r>
            <a:r>
              <a:rPr lang="en-US" sz="1800" b="1" i="0" dirty="0">
                <a:solidFill>
                  <a:srgbClr val="000000"/>
                </a:solidFill>
                <a:effectLst/>
                <a:latin typeface="Times New Roman" panose="02020603050405020304" pitchFamily="18" charset="0"/>
              </a:rPr>
              <a:t>8. </a:t>
            </a:r>
            <a:r>
              <a:rPr lang="en-US" sz="1800" b="1" i="0" dirty="0" err="1">
                <a:solidFill>
                  <a:srgbClr val="000000"/>
                </a:solidFill>
                <a:effectLst/>
                <a:latin typeface="Times New Roman" panose="02020603050405020304" pitchFamily="18" charset="0"/>
              </a:rPr>
              <a:t>okt</a:t>
            </a:r>
            <a:r>
              <a:rPr lang="en-US" sz="1800" b="0" i="0" dirty="0">
                <a:solidFill>
                  <a:srgbClr val="000000"/>
                </a:solidFill>
                <a:effectLst/>
                <a:latin typeface="Times New Roman" panose="02020603050405020304" pitchFamily="18" charset="0"/>
              </a:rPr>
              <a:t>.</a:t>
            </a:r>
          </a:p>
          <a:p>
            <a:pPr marL="0" marR="0" indent="107950" algn="l">
              <a:spcBef>
                <a:spcPts val="0"/>
              </a:spcBef>
              <a:spcAft>
                <a:spcPts val="0"/>
              </a:spcAft>
            </a:pPr>
            <a:r>
              <a:rPr lang="en-US" sz="1800" b="0" i="1" dirty="0">
                <a:solidFill>
                  <a:srgbClr val="000000"/>
                </a:solidFill>
                <a:effectLst/>
                <a:latin typeface="Times New Roman" panose="02020603050405020304" pitchFamily="18" charset="0"/>
              </a:rPr>
              <a:t>Stk. 4.</a:t>
            </a:r>
            <a:r>
              <a:rPr lang="en-US" sz="1800" b="0" i="0" dirty="0">
                <a:solidFill>
                  <a:srgbClr val="000000"/>
                </a:solidFill>
                <a:effectLst/>
                <a:latin typeface="Times New Roman" panose="02020603050405020304" pitchFamily="18" charset="0"/>
              </a:rPr>
              <a:t> </a:t>
            </a:r>
            <a:r>
              <a:rPr lang="en-US" sz="1800" b="0" i="0" u="none" strike="noStrike" baseline="30000" dirty="0">
                <a:solidFill>
                  <a:srgbClr val="8B0000"/>
                </a:solidFill>
                <a:effectLst/>
                <a:latin typeface="Times New Roman" panose="02020603050405020304" pitchFamily="18" charset="0"/>
                <a:hlinkClick r:id="rId3"/>
              </a:rPr>
              <a:t>3)</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Kæra</a:t>
            </a:r>
            <a:r>
              <a:rPr lang="en-US" sz="1800" b="0" i="0" dirty="0">
                <a:solidFill>
                  <a:srgbClr val="000000"/>
                </a:solidFill>
                <a:effectLst/>
                <a:latin typeface="Times New Roman" panose="02020603050405020304" pitchFamily="18" charset="0"/>
              </a:rPr>
              <a:t> um, at </a:t>
            </a:r>
            <a:r>
              <a:rPr lang="en-US" sz="1800" b="0" i="0" dirty="0" err="1">
                <a:solidFill>
                  <a:srgbClr val="000000"/>
                </a:solidFill>
                <a:effectLst/>
                <a:latin typeface="Times New Roman" panose="02020603050405020304" pitchFamily="18" charset="0"/>
              </a:rPr>
              <a:t>onkur</a:t>
            </a:r>
            <a:r>
              <a:rPr lang="en-US" sz="1800" b="0" i="0" dirty="0">
                <a:solidFill>
                  <a:srgbClr val="000000"/>
                </a:solidFill>
                <a:effectLst/>
                <a:latin typeface="Times New Roman" panose="02020603050405020304" pitchFamily="18" charset="0"/>
              </a:rPr>
              <a:t> av </a:t>
            </a:r>
            <a:r>
              <a:rPr lang="en-US" sz="1800" b="0" i="0" dirty="0" err="1">
                <a:solidFill>
                  <a:srgbClr val="000000"/>
                </a:solidFill>
                <a:effectLst/>
                <a:latin typeface="Times New Roman" panose="02020603050405020304" pitchFamily="18" charset="0"/>
              </a:rPr>
              <a:t>órøttum</a:t>
            </a:r>
            <a:r>
              <a:rPr lang="en-US" sz="1800" b="0" i="0" dirty="0">
                <a:solidFill>
                  <a:srgbClr val="000000"/>
                </a:solidFill>
                <a:effectLst/>
                <a:latin typeface="Times New Roman" panose="02020603050405020304" pitchFamily="18" charset="0"/>
              </a:rPr>
              <a:t> er </a:t>
            </a:r>
            <a:r>
              <a:rPr lang="en-US" sz="1800" b="0" i="0" dirty="0" err="1">
                <a:solidFill>
                  <a:srgbClr val="000000"/>
                </a:solidFill>
                <a:effectLst/>
                <a:latin typeface="Times New Roman" panose="02020603050405020304" pitchFamily="18" charset="0"/>
              </a:rPr>
              <a:t>komin</a:t>
            </a:r>
            <a:r>
              <a:rPr lang="en-US" sz="1800" b="0" i="0" dirty="0">
                <a:solidFill>
                  <a:srgbClr val="000000"/>
                </a:solidFill>
                <a:effectLst/>
                <a:latin typeface="Times New Roman" panose="02020603050405020304" pitchFamily="18" charset="0"/>
              </a:rPr>
              <a:t> á </a:t>
            </a:r>
            <a:r>
              <a:rPr lang="en-US" sz="1800" b="0" i="0" dirty="0" err="1">
                <a:solidFill>
                  <a:srgbClr val="000000"/>
                </a:solidFill>
                <a:effectLst/>
                <a:latin typeface="Times New Roman" panose="02020603050405020304" pitchFamily="18" charset="0"/>
              </a:rPr>
              <a:t>listan</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ella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onkur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rættkomin</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ikki</a:t>
            </a:r>
            <a:r>
              <a:rPr lang="en-US" sz="1800" b="0" i="0" dirty="0">
                <a:solidFill>
                  <a:srgbClr val="000000"/>
                </a:solidFill>
                <a:effectLst/>
                <a:latin typeface="Times New Roman" panose="02020603050405020304" pitchFamily="18" charset="0"/>
              </a:rPr>
              <a:t> er </a:t>
            </a:r>
            <a:r>
              <a:rPr lang="en-US" sz="1800" b="0" i="0" dirty="0" err="1">
                <a:solidFill>
                  <a:srgbClr val="000000"/>
                </a:solidFill>
                <a:effectLst/>
                <a:latin typeface="Times New Roman" panose="02020603050405020304" pitchFamily="18" charset="0"/>
              </a:rPr>
              <a:t>tikin</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við</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skal</a:t>
            </a:r>
            <a:r>
              <a:rPr lang="en-US" sz="1800" b="0" i="0" dirty="0">
                <a:solidFill>
                  <a:srgbClr val="000000"/>
                </a:solidFill>
                <a:effectLst/>
                <a:latin typeface="Times New Roman" panose="02020603050405020304" pitchFamily="18" charset="0"/>
              </a:rPr>
              <a:t> í </a:t>
            </a:r>
            <a:r>
              <a:rPr lang="en-US" sz="1800" b="0" i="0" dirty="0" err="1">
                <a:solidFill>
                  <a:srgbClr val="000000"/>
                </a:solidFill>
                <a:effectLst/>
                <a:latin typeface="Times New Roman" panose="02020603050405020304" pitchFamily="18" charset="0"/>
              </a:rPr>
              <a:t>seinasta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lagi</a:t>
            </a:r>
            <a:r>
              <a:rPr lang="en-US" sz="1800" b="0" i="0" dirty="0">
                <a:solidFill>
                  <a:srgbClr val="000000"/>
                </a:solidFill>
                <a:effectLst/>
                <a:latin typeface="Times New Roman" panose="02020603050405020304" pitchFamily="18" charset="0"/>
              </a:rPr>
              <a:t> 1 </a:t>
            </a:r>
            <a:r>
              <a:rPr lang="en-US" sz="1800" b="0" i="0" dirty="0" err="1">
                <a:solidFill>
                  <a:srgbClr val="000000"/>
                </a:solidFill>
                <a:effectLst/>
                <a:latin typeface="Times New Roman" panose="02020603050405020304" pitchFamily="18" charset="0"/>
              </a:rPr>
              <a:t>viku</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fyri</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valdagin</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verða</a:t>
            </a:r>
            <a:r>
              <a:rPr lang="en-US" sz="1800" b="0" i="0" dirty="0">
                <a:solidFill>
                  <a:srgbClr val="000000"/>
                </a:solidFill>
                <a:effectLst/>
                <a:latin typeface="Times New Roman" panose="02020603050405020304" pitchFamily="18" charset="0"/>
              </a:rPr>
              <a:t> send </a:t>
            </a:r>
            <a:r>
              <a:rPr lang="en-US" sz="1800" b="0" i="0" dirty="0" err="1">
                <a:solidFill>
                  <a:srgbClr val="000000"/>
                </a:solidFill>
                <a:effectLst/>
                <a:latin typeface="Times New Roman" panose="02020603050405020304" pitchFamily="18" charset="0"/>
              </a:rPr>
              <a:t>bygda</a:t>
            </a:r>
            <a:r>
              <a:rPr lang="en-US" sz="1800" b="0" i="0" dirty="0">
                <a:solidFill>
                  <a:srgbClr val="000000"/>
                </a:solidFill>
                <a:effectLst/>
                <a:latin typeface="Times New Roman" panose="02020603050405020304" pitchFamily="18" charset="0"/>
              </a:rPr>
              <a:t>(r)</a:t>
            </a:r>
            <a:r>
              <a:rPr lang="en-US" sz="1800" b="0" i="0" dirty="0" err="1">
                <a:solidFill>
                  <a:srgbClr val="000000"/>
                </a:solidFill>
                <a:effectLst/>
                <a:latin typeface="Times New Roman" panose="02020603050405020304" pitchFamily="18" charset="0"/>
              </a:rPr>
              <a:t>ráðnum</a:t>
            </a:r>
            <a:r>
              <a:rPr lang="en-US" sz="1800" b="0" i="0" dirty="0">
                <a:solidFill>
                  <a:srgbClr val="000000"/>
                </a:solidFill>
                <a:effectLst/>
                <a:latin typeface="Times New Roman" panose="02020603050405020304" pitchFamily="18" charset="0"/>
              </a:rPr>
              <a:t>/</a:t>
            </a:r>
            <a:r>
              <a:rPr lang="en-US" sz="1800" b="0" i="0" dirty="0" err="1">
                <a:solidFill>
                  <a:srgbClr val="000000"/>
                </a:solidFill>
                <a:effectLst/>
                <a:latin typeface="Times New Roman" panose="02020603050405020304" pitchFamily="18" charset="0"/>
              </a:rPr>
              <a:t>býráðnum</a:t>
            </a:r>
            <a:r>
              <a:rPr lang="en-US" sz="1800" b="0" i="0" dirty="0">
                <a:solidFill>
                  <a:srgbClr val="000000"/>
                </a:solidFill>
                <a:effectLst/>
                <a:latin typeface="Times New Roman" panose="02020603050405020304" pitchFamily="18" charset="0"/>
              </a:rPr>
              <a:t>, sum </a:t>
            </a:r>
            <a:r>
              <a:rPr lang="en-US" sz="1800" b="0" i="0" dirty="0" err="1">
                <a:solidFill>
                  <a:srgbClr val="000000"/>
                </a:solidFill>
                <a:effectLst/>
                <a:latin typeface="Times New Roman" panose="02020603050405020304" pitchFamily="18" charset="0"/>
              </a:rPr>
              <a:t>kannar</a:t>
            </a:r>
            <a:r>
              <a:rPr lang="en-US" sz="1800" b="0" i="0" dirty="0">
                <a:solidFill>
                  <a:srgbClr val="000000"/>
                </a:solidFill>
                <a:effectLst/>
                <a:latin typeface="Times New Roman" panose="02020603050405020304" pitchFamily="18" charset="0"/>
              </a:rPr>
              <a:t> og </a:t>
            </a:r>
            <a:r>
              <a:rPr lang="en-US" sz="1800" b="0" i="0" dirty="0" err="1">
                <a:solidFill>
                  <a:srgbClr val="000000"/>
                </a:solidFill>
                <a:effectLst/>
                <a:latin typeface="Times New Roman" panose="02020603050405020304" pitchFamily="18" charset="0"/>
              </a:rPr>
              <a:t>tekur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endaliga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avgerð</a:t>
            </a:r>
            <a:r>
              <a:rPr lang="en-US" sz="1800" b="0" i="0" dirty="0">
                <a:solidFill>
                  <a:srgbClr val="000000"/>
                </a:solidFill>
                <a:effectLst/>
                <a:latin typeface="Times New Roman" panose="02020603050405020304" pitchFamily="18" charset="0"/>
              </a:rPr>
              <a:t> í </a:t>
            </a:r>
            <a:r>
              <a:rPr lang="en-US" sz="1800" b="0" i="0" dirty="0" err="1">
                <a:solidFill>
                  <a:srgbClr val="000000"/>
                </a:solidFill>
                <a:effectLst/>
                <a:latin typeface="Times New Roman" panose="02020603050405020304" pitchFamily="18" charset="0"/>
              </a:rPr>
              <a:t>málinum</a:t>
            </a:r>
            <a:r>
              <a:rPr lang="en-US" sz="1800" b="0" i="0" dirty="0">
                <a:solidFill>
                  <a:srgbClr val="000000"/>
                </a:solidFill>
                <a:effectLst/>
                <a:latin typeface="Times New Roman" panose="02020603050405020304" pitchFamily="18" charset="0"/>
              </a:rPr>
              <a:t>.</a:t>
            </a:r>
          </a:p>
          <a:p>
            <a:pPr marL="0" marR="0" indent="107950" algn="l">
              <a:spcBef>
                <a:spcPts val="0"/>
              </a:spcBef>
              <a:spcAft>
                <a:spcPts val="0"/>
              </a:spcAft>
            </a:pPr>
            <a:r>
              <a:rPr lang="en-US" sz="1800" b="0" i="1" dirty="0">
                <a:solidFill>
                  <a:srgbClr val="000000"/>
                </a:solidFill>
                <a:effectLst/>
                <a:latin typeface="Times New Roman" panose="02020603050405020304" pitchFamily="18" charset="0"/>
              </a:rPr>
              <a:t>Stk. 5.</a:t>
            </a:r>
            <a:r>
              <a:rPr lang="en-US" sz="1800" b="0" i="0" u="none" strike="noStrike" baseline="30000" dirty="0">
                <a:solidFill>
                  <a:srgbClr val="8B0000"/>
                </a:solidFill>
                <a:effectLst/>
                <a:latin typeface="Times New Roman" panose="02020603050405020304" pitchFamily="18" charset="0"/>
                <a:hlinkClick r:id="rId4"/>
              </a:rPr>
              <a:t>6)</a:t>
            </a:r>
            <a:r>
              <a:rPr lang="en-US" sz="1800" b="0" i="0" dirty="0">
                <a:solidFill>
                  <a:srgbClr val="000000"/>
                </a:solidFill>
                <a:effectLst/>
                <a:latin typeface="Times New Roman" panose="02020603050405020304" pitchFamily="18" charset="0"/>
              </a:rPr>
              <a:t> </a:t>
            </a:r>
            <a:r>
              <a:rPr lang="en-US" sz="1800" b="0" i="0" u="none" strike="noStrike" baseline="30000" dirty="0">
                <a:solidFill>
                  <a:srgbClr val="8B0000"/>
                </a:solidFill>
                <a:effectLst/>
                <a:latin typeface="Times New Roman" panose="02020603050405020304" pitchFamily="18" charset="0"/>
                <a:hlinkClick r:id="rId5"/>
              </a:rPr>
              <a:t>5)</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Vísir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tað</a:t>
            </a:r>
            <a:r>
              <a:rPr lang="en-US" sz="1800" b="0" i="0" dirty="0">
                <a:solidFill>
                  <a:srgbClr val="000000"/>
                </a:solidFill>
                <a:effectLst/>
                <a:latin typeface="Times New Roman" panose="02020603050405020304" pitchFamily="18" charset="0"/>
              </a:rPr>
              <a:t> seg, </a:t>
            </a:r>
            <a:r>
              <a:rPr lang="en-US" sz="1800" b="0" i="0" dirty="0" err="1">
                <a:solidFill>
                  <a:srgbClr val="000000"/>
                </a:solidFill>
                <a:effectLst/>
                <a:latin typeface="Times New Roman" panose="02020603050405020304" pitchFamily="18" charset="0"/>
              </a:rPr>
              <a:t>eftir</a:t>
            </a:r>
            <a:r>
              <a:rPr lang="en-US" sz="1800" b="0" i="0" dirty="0">
                <a:solidFill>
                  <a:srgbClr val="000000"/>
                </a:solidFill>
                <a:effectLst/>
                <a:latin typeface="Times New Roman" panose="02020603050405020304" pitchFamily="18" charset="0"/>
              </a:rPr>
              <a:t> at </a:t>
            </a:r>
            <a:r>
              <a:rPr lang="en-US" sz="1800" b="0" i="0" dirty="0" err="1">
                <a:solidFill>
                  <a:srgbClr val="000000"/>
                </a:solidFill>
                <a:effectLst/>
                <a:latin typeface="Times New Roman" panose="02020603050405020304" pitchFamily="18" charset="0"/>
              </a:rPr>
              <a:t>freistin</a:t>
            </a:r>
            <a:r>
              <a:rPr lang="en-US" sz="1800" b="0" i="0" dirty="0">
                <a:solidFill>
                  <a:srgbClr val="000000"/>
                </a:solidFill>
                <a:effectLst/>
                <a:latin typeface="Times New Roman" panose="02020603050405020304" pitchFamily="18" charset="0"/>
              </a:rPr>
              <a:t> í stk. 4 er </a:t>
            </a:r>
            <a:r>
              <a:rPr lang="en-US" sz="1800" b="0" i="0" dirty="0" err="1">
                <a:solidFill>
                  <a:srgbClr val="000000"/>
                </a:solidFill>
                <a:effectLst/>
                <a:latin typeface="Times New Roman" panose="02020603050405020304" pitchFamily="18" charset="0"/>
              </a:rPr>
              <a:t>farin</a:t>
            </a:r>
            <a:r>
              <a:rPr lang="en-US" sz="1800" b="0" i="0" dirty="0">
                <a:solidFill>
                  <a:srgbClr val="000000"/>
                </a:solidFill>
                <a:effectLst/>
                <a:latin typeface="Times New Roman" panose="02020603050405020304" pitchFamily="18" charset="0"/>
              </a:rPr>
              <a:t>, at </a:t>
            </a:r>
            <a:r>
              <a:rPr lang="en-US" sz="1800" b="0" i="0" dirty="0" err="1">
                <a:solidFill>
                  <a:srgbClr val="000000"/>
                </a:solidFill>
                <a:effectLst/>
                <a:latin typeface="Times New Roman" panose="02020603050405020304" pitchFamily="18" charset="0"/>
              </a:rPr>
              <a:t>onkur</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rættkomin</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ikki</a:t>
            </a:r>
            <a:r>
              <a:rPr lang="en-US" sz="1800" b="0" i="0" dirty="0">
                <a:solidFill>
                  <a:srgbClr val="000000"/>
                </a:solidFill>
                <a:effectLst/>
                <a:latin typeface="Times New Roman" panose="02020603050405020304" pitchFamily="18" charset="0"/>
              </a:rPr>
              <a:t> er </a:t>
            </a:r>
            <a:r>
              <a:rPr lang="en-US" sz="1800" b="0" i="0" dirty="0" err="1">
                <a:solidFill>
                  <a:srgbClr val="000000"/>
                </a:solidFill>
                <a:effectLst/>
                <a:latin typeface="Times New Roman" panose="02020603050405020304" pitchFamily="18" charset="0"/>
              </a:rPr>
              <a:t>tikin</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við</a:t>
            </a:r>
            <a:r>
              <a:rPr lang="en-US" sz="1800" b="0" i="0" dirty="0">
                <a:solidFill>
                  <a:srgbClr val="000000"/>
                </a:solidFill>
                <a:effectLst/>
                <a:latin typeface="Times New Roman" panose="02020603050405020304" pitchFamily="18" charset="0"/>
              </a:rPr>
              <a:t> á </a:t>
            </a:r>
            <a:r>
              <a:rPr lang="en-US" sz="1800" b="0" i="0" dirty="0" err="1">
                <a:solidFill>
                  <a:srgbClr val="000000"/>
                </a:solidFill>
                <a:effectLst/>
                <a:latin typeface="Times New Roman" panose="02020603050405020304" pitchFamily="18" charset="0"/>
              </a:rPr>
              <a:t>listan</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ella</a:t>
            </a:r>
            <a:r>
              <a:rPr lang="en-US" sz="1800" b="0" i="0" dirty="0">
                <a:solidFill>
                  <a:srgbClr val="000000"/>
                </a:solidFill>
                <a:effectLst/>
                <a:latin typeface="Times New Roman" panose="02020603050405020304" pitchFamily="18" charset="0"/>
              </a:rPr>
              <a:t> at </a:t>
            </a:r>
            <a:r>
              <a:rPr lang="en-US" sz="1800" b="0" i="0" dirty="0" err="1">
                <a:solidFill>
                  <a:srgbClr val="000000"/>
                </a:solidFill>
                <a:effectLst/>
                <a:latin typeface="Times New Roman" panose="02020603050405020304" pitchFamily="18" charset="0"/>
              </a:rPr>
              <a:t>onkur</a:t>
            </a:r>
            <a:r>
              <a:rPr lang="en-US" sz="1800" b="0" i="0" dirty="0">
                <a:solidFill>
                  <a:srgbClr val="000000"/>
                </a:solidFill>
                <a:effectLst/>
                <a:latin typeface="Times New Roman" panose="02020603050405020304" pitchFamily="18" charset="0"/>
              </a:rPr>
              <a:t> av </a:t>
            </a:r>
            <a:r>
              <a:rPr lang="en-US" sz="1800" b="0" i="0" dirty="0" err="1">
                <a:solidFill>
                  <a:srgbClr val="000000"/>
                </a:solidFill>
                <a:effectLst/>
                <a:latin typeface="Times New Roman" panose="02020603050405020304" pitchFamily="18" charset="0"/>
              </a:rPr>
              <a:t>órøttum</a:t>
            </a:r>
            <a:r>
              <a:rPr lang="en-US" sz="1800" b="0" i="0" dirty="0">
                <a:solidFill>
                  <a:srgbClr val="000000"/>
                </a:solidFill>
                <a:effectLst/>
                <a:latin typeface="Times New Roman" panose="02020603050405020304" pitchFamily="18" charset="0"/>
              </a:rPr>
              <a:t> er </a:t>
            </a:r>
            <a:r>
              <a:rPr lang="en-US" sz="1800" b="0" i="0" dirty="0" err="1">
                <a:solidFill>
                  <a:srgbClr val="000000"/>
                </a:solidFill>
                <a:effectLst/>
                <a:latin typeface="Times New Roman" panose="02020603050405020304" pitchFamily="18" charset="0"/>
              </a:rPr>
              <a:t>komin</a:t>
            </a:r>
            <a:r>
              <a:rPr lang="en-US" sz="1800" b="0" i="0" dirty="0">
                <a:solidFill>
                  <a:srgbClr val="000000"/>
                </a:solidFill>
                <a:effectLst/>
                <a:latin typeface="Times New Roman" panose="02020603050405020304" pitchFamily="18" charset="0"/>
              </a:rPr>
              <a:t> á </a:t>
            </a:r>
            <a:r>
              <a:rPr lang="en-US" sz="1800" b="0" i="0" dirty="0" err="1">
                <a:solidFill>
                  <a:srgbClr val="000000"/>
                </a:solidFill>
                <a:effectLst/>
                <a:latin typeface="Times New Roman" panose="02020603050405020304" pitchFamily="18" charset="0"/>
              </a:rPr>
              <a:t>listan</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kann</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hetta</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rættast</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til</a:t>
            </a:r>
            <a:r>
              <a:rPr lang="en-US" sz="1800" b="0" i="0" dirty="0">
                <a:solidFill>
                  <a:srgbClr val="000000"/>
                </a:solidFill>
                <a:effectLst/>
                <a:latin typeface="Times New Roman" panose="02020603050405020304" pitchFamily="18" charset="0"/>
              </a:rPr>
              <a:t> og </a:t>
            </a:r>
            <a:r>
              <a:rPr lang="en-US" sz="1800" b="0" i="0" dirty="0" err="1">
                <a:solidFill>
                  <a:srgbClr val="000000"/>
                </a:solidFill>
                <a:effectLst/>
                <a:latin typeface="Times New Roman" panose="02020603050405020304" pitchFamily="18" charset="0"/>
              </a:rPr>
              <a:t>við</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valdagin</a:t>
            </a:r>
            <a:r>
              <a:rPr lang="en-US" sz="1800" b="0" i="0" dirty="0">
                <a:solidFill>
                  <a:srgbClr val="000000"/>
                </a:solidFill>
                <a:effectLst/>
                <a:latin typeface="Times New Roman" panose="02020603050405020304" pitchFamily="18" charset="0"/>
              </a:rPr>
              <a:t>.</a:t>
            </a:r>
          </a:p>
          <a:p>
            <a:endParaRPr lang="fo-FO" dirty="0"/>
          </a:p>
        </p:txBody>
      </p:sp>
      <p:sp>
        <p:nvSpPr>
          <p:cNvPr id="4" name="Pladsholder til diasnummer 3"/>
          <p:cNvSpPr>
            <a:spLocks noGrp="1"/>
          </p:cNvSpPr>
          <p:nvPr>
            <p:ph type="sldNum" sz="quarter" idx="10"/>
          </p:nvPr>
        </p:nvSpPr>
        <p:spPr/>
        <p:txBody>
          <a:bodyPr/>
          <a:lstStyle/>
          <a:p>
            <a:fld id="{C6C49FBB-A7AC-4D2F-B080-75FDA6F17D52}" type="slidenum">
              <a:rPr lang="fo-FO" smtClean="0"/>
              <a:t>8</a:t>
            </a:fld>
            <a:endParaRPr lang="fo-FO"/>
          </a:p>
        </p:txBody>
      </p:sp>
    </p:spTree>
    <p:extLst>
      <p:ext uri="{BB962C8B-B14F-4D97-AF65-F5344CB8AC3E}">
        <p14:creationId xmlns:p14="http://schemas.microsoft.com/office/powerpoint/2010/main" val="3213449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o-FO" b="1" dirty="0"/>
              <a:t>III Valkort     § 5. </a:t>
            </a:r>
            <a:r>
              <a:rPr lang="fo-FO" b="1" baseline="30000" dirty="0">
                <a:hlinkClick r:id="" action="ppaction://hlinkfile"/>
              </a:rPr>
              <a:t>2)</a:t>
            </a:r>
            <a:r>
              <a:rPr lang="fo-FO" b="1" dirty="0"/>
              <a:t> Bygda(r)ráðið/býráðið kann gera av, at valkort verða send út til veljararnar. Tey skulu innihalda upplýsingar um navn og bústað veljarans og talnummar hansara á vallistanum, og tey skulu verða útsend í seinasta lagi 2 vikur framman undan valinum. 29 </a:t>
            </a:r>
            <a:r>
              <a:rPr lang="fo-FO" b="1" dirty="0" err="1"/>
              <a:t>okt</a:t>
            </a:r>
            <a:endParaRPr lang="fo-FO" b="1" dirty="0"/>
          </a:p>
          <a:p>
            <a:r>
              <a:rPr lang="fo-FO" dirty="0"/>
              <a:t>Til løgtingsval:</a:t>
            </a:r>
          </a:p>
          <a:p>
            <a:r>
              <a:rPr lang="fo-FO" dirty="0"/>
              <a:t>Beint sum vallistarnir eru gjørdir, sendir kommunustýrið valkort til teir veljarar, sum eru førdir á vallista í kommununi. Á </a:t>
            </a:r>
            <a:r>
              <a:rPr lang="fo-FO" dirty="0" err="1"/>
              <a:t>valkortinum</a:t>
            </a:r>
            <a:r>
              <a:rPr lang="fo-FO" dirty="0"/>
              <a:t> skal verða upplýst navn og bústaður veljarans og </a:t>
            </a:r>
            <a:r>
              <a:rPr lang="fo-FO" dirty="0" err="1"/>
              <a:t>raðnr</a:t>
            </a:r>
            <a:r>
              <a:rPr lang="fo-FO" dirty="0"/>
              <a:t>. á vallista umframt kunning um valstað, valdag og upplatingartíðir. </a:t>
            </a:r>
            <a:br>
              <a:rPr lang="fo-FO" dirty="0"/>
            </a:br>
            <a:endParaRPr lang="fo-FO" dirty="0"/>
          </a:p>
        </p:txBody>
      </p:sp>
      <p:sp>
        <p:nvSpPr>
          <p:cNvPr id="4" name="Pladsholder til diasnummer 3"/>
          <p:cNvSpPr>
            <a:spLocks noGrp="1"/>
          </p:cNvSpPr>
          <p:nvPr>
            <p:ph type="sldNum" sz="quarter" idx="10"/>
          </p:nvPr>
        </p:nvSpPr>
        <p:spPr/>
        <p:txBody>
          <a:bodyPr/>
          <a:lstStyle/>
          <a:p>
            <a:fld id="{C6C49FBB-A7AC-4D2F-B080-75FDA6F17D52}" type="slidenum">
              <a:rPr lang="fo-FO" smtClean="0"/>
              <a:t>9</a:t>
            </a:fld>
            <a:endParaRPr lang="fo-FO"/>
          </a:p>
        </p:txBody>
      </p:sp>
    </p:spTree>
    <p:extLst>
      <p:ext uri="{BB962C8B-B14F-4D97-AF65-F5344CB8AC3E}">
        <p14:creationId xmlns:p14="http://schemas.microsoft.com/office/powerpoint/2010/main" val="17040051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dirty="0"/>
              <a:t>Klik for at redigere i master</a:t>
            </a:r>
            <a:endParaRPr lang="fo-FO" dirty="0"/>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Klik for at redigere i master</a:t>
            </a:r>
            <a:endParaRPr lang="fo-FO" dirty="0"/>
          </a:p>
        </p:txBody>
      </p:sp>
      <p:sp>
        <p:nvSpPr>
          <p:cNvPr id="4" name="Pladsholder til dato 3"/>
          <p:cNvSpPr>
            <a:spLocks noGrp="1"/>
          </p:cNvSpPr>
          <p:nvPr>
            <p:ph type="dt" sz="half" idx="10"/>
          </p:nvPr>
        </p:nvSpPr>
        <p:spPr>
          <a:xfrm>
            <a:off x="1043608" y="6183993"/>
            <a:ext cx="3384376" cy="365125"/>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800" smtClean="0"/>
            </a:lvl1pPr>
          </a:lstStyle>
          <a:p>
            <a:endParaRPr lang="fo-FO" dirty="0"/>
          </a:p>
          <a:p>
            <a:endParaRPr lang="fo-FO" dirty="0"/>
          </a:p>
        </p:txBody>
      </p:sp>
      <p:sp>
        <p:nvSpPr>
          <p:cNvPr id="6" name="Pladsholder til diasnummer 5"/>
          <p:cNvSpPr>
            <a:spLocks noGrp="1"/>
          </p:cNvSpPr>
          <p:nvPr>
            <p:ph type="sldNum" sz="quarter" idx="12"/>
          </p:nvPr>
        </p:nvSpPr>
        <p:spPr>
          <a:xfrm>
            <a:off x="6228184" y="6356350"/>
            <a:ext cx="2458616" cy="365125"/>
          </a:xfrm>
        </p:spPr>
        <p:txBody>
          <a:bodyPr/>
          <a:lstStyle>
            <a:lvl1pPr>
              <a:defRPr>
                <a:solidFill>
                  <a:schemeClr val="bg1">
                    <a:lumMod val="50000"/>
                  </a:schemeClr>
                </a:solidFill>
              </a:defRPr>
            </a:lvl1pPr>
          </a:lstStyle>
          <a:p>
            <a:endParaRPr lang="fo-FO" dirty="0"/>
          </a:p>
        </p:txBody>
      </p:sp>
      <p:pic>
        <p:nvPicPr>
          <p:cNvPr id="7" name="Billede 6" descr="Vedrur3"/>
          <p:cNvPicPr/>
          <p:nvPr userDrawn="1"/>
        </p:nvPicPr>
        <p:blipFill>
          <a:blip r:embed="rId2"/>
          <a:srcRect/>
          <a:stretch>
            <a:fillRect/>
          </a:stretch>
        </p:blipFill>
        <p:spPr bwMode="auto">
          <a:xfrm>
            <a:off x="475879" y="6165304"/>
            <a:ext cx="447675" cy="495300"/>
          </a:xfrm>
          <a:prstGeom prst="rect">
            <a:avLst/>
          </a:prstGeom>
          <a:noFill/>
          <a:ln w="9525">
            <a:noFill/>
            <a:miter lim="800000"/>
            <a:headEnd/>
            <a:tailEnd/>
          </a:ln>
        </p:spPr>
      </p:pic>
      <p:sp>
        <p:nvSpPr>
          <p:cNvPr id="8" name="Tekstboks 7"/>
          <p:cNvSpPr txBox="1"/>
          <p:nvPr userDrawn="1"/>
        </p:nvSpPr>
        <p:spPr>
          <a:xfrm>
            <a:off x="944592" y="6182121"/>
            <a:ext cx="4491503" cy="461665"/>
          </a:xfrm>
          <a:prstGeom prst="rect">
            <a:avLst/>
          </a:prstGeom>
          <a:noFill/>
        </p:spPr>
        <p:txBody>
          <a:bodyPr wrap="square" rtlCol="0">
            <a:spAutoFit/>
          </a:bodyPr>
          <a:lstStyle/>
          <a:p>
            <a:r>
              <a:rPr lang="fo-FO" sz="2400" dirty="0">
                <a:solidFill>
                  <a:schemeClr val="bg1">
                    <a:lumMod val="50000"/>
                  </a:schemeClr>
                </a:solidFill>
              </a:rPr>
              <a:t>LØGMÁLARÁÐIÐ</a:t>
            </a:r>
          </a:p>
        </p:txBody>
      </p:sp>
    </p:spTree>
    <p:extLst>
      <p:ext uri="{BB962C8B-B14F-4D97-AF65-F5344CB8AC3E}">
        <p14:creationId xmlns:p14="http://schemas.microsoft.com/office/powerpoint/2010/main" val="878284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fo-FO"/>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fo-FO"/>
          </a:p>
        </p:txBody>
      </p:sp>
      <p:sp>
        <p:nvSpPr>
          <p:cNvPr id="4" name="Pladsholder til dato 3"/>
          <p:cNvSpPr>
            <a:spLocks noGrp="1"/>
          </p:cNvSpPr>
          <p:nvPr>
            <p:ph type="dt" sz="half" idx="10"/>
          </p:nvPr>
        </p:nvSpPr>
        <p:spPr/>
        <p:txBody>
          <a:bodyPr/>
          <a:lstStyle/>
          <a:p>
            <a:fld id="{A3FE9095-1487-4865-9302-3F729C8229FB}" type="datetimeFigureOut">
              <a:rPr lang="fo-FO" smtClean="0"/>
              <a:t>03.10.2024</a:t>
            </a:fld>
            <a:endParaRPr lang="fo-FO"/>
          </a:p>
        </p:txBody>
      </p:sp>
      <p:sp>
        <p:nvSpPr>
          <p:cNvPr id="5" name="Pladsholder til sidefod 4"/>
          <p:cNvSpPr>
            <a:spLocks noGrp="1"/>
          </p:cNvSpPr>
          <p:nvPr>
            <p:ph type="ftr" sz="quarter" idx="11"/>
          </p:nvPr>
        </p:nvSpPr>
        <p:spPr/>
        <p:txBody>
          <a:bodyPr/>
          <a:lstStyle/>
          <a:p>
            <a:endParaRPr lang="fo-FO"/>
          </a:p>
        </p:txBody>
      </p:sp>
      <p:sp>
        <p:nvSpPr>
          <p:cNvPr id="6" name="Pladsholder til diasnummer 5"/>
          <p:cNvSpPr>
            <a:spLocks noGrp="1"/>
          </p:cNvSpPr>
          <p:nvPr>
            <p:ph type="sldNum" sz="quarter" idx="12"/>
          </p:nvPr>
        </p:nvSpPr>
        <p:spPr/>
        <p:txBody>
          <a:bodyPr/>
          <a:lstStyle/>
          <a:p>
            <a:fld id="{197ACDF2-4252-4666-B8AD-C238C1B16396}" type="slidenum">
              <a:rPr lang="fo-FO" smtClean="0"/>
              <a:t>‹nr.›</a:t>
            </a:fld>
            <a:endParaRPr lang="fo-FO"/>
          </a:p>
        </p:txBody>
      </p:sp>
    </p:spTree>
    <p:extLst>
      <p:ext uri="{BB962C8B-B14F-4D97-AF65-F5344CB8AC3E}">
        <p14:creationId xmlns:p14="http://schemas.microsoft.com/office/powerpoint/2010/main" val="391292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endParaRPr lang="fo-FO"/>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fo-FO"/>
          </a:p>
        </p:txBody>
      </p:sp>
      <p:sp>
        <p:nvSpPr>
          <p:cNvPr id="4" name="Pladsholder til dato 3"/>
          <p:cNvSpPr>
            <a:spLocks noGrp="1"/>
          </p:cNvSpPr>
          <p:nvPr>
            <p:ph type="dt" sz="half" idx="10"/>
          </p:nvPr>
        </p:nvSpPr>
        <p:spPr/>
        <p:txBody>
          <a:bodyPr/>
          <a:lstStyle/>
          <a:p>
            <a:fld id="{A3FE9095-1487-4865-9302-3F729C8229FB}" type="datetimeFigureOut">
              <a:rPr lang="fo-FO" smtClean="0"/>
              <a:t>03.10.2024</a:t>
            </a:fld>
            <a:endParaRPr lang="fo-FO"/>
          </a:p>
        </p:txBody>
      </p:sp>
      <p:sp>
        <p:nvSpPr>
          <p:cNvPr id="5" name="Pladsholder til sidefod 4"/>
          <p:cNvSpPr>
            <a:spLocks noGrp="1"/>
          </p:cNvSpPr>
          <p:nvPr>
            <p:ph type="ftr" sz="quarter" idx="11"/>
          </p:nvPr>
        </p:nvSpPr>
        <p:spPr/>
        <p:txBody>
          <a:bodyPr/>
          <a:lstStyle/>
          <a:p>
            <a:endParaRPr lang="fo-FO"/>
          </a:p>
        </p:txBody>
      </p:sp>
      <p:sp>
        <p:nvSpPr>
          <p:cNvPr id="6" name="Pladsholder til diasnummer 5"/>
          <p:cNvSpPr>
            <a:spLocks noGrp="1"/>
          </p:cNvSpPr>
          <p:nvPr>
            <p:ph type="sldNum" sz="quarter" idx="12"/>
          </p:nvPr>
        </p:nvSpPr>
        <p:spPr/>
        <p:txBody>
          <a:bodyPr/>
          <a:lstStyle/>
          <a:p>
            <a:fld id="{197ACDF2-4252-4666-B8AD-C238C1B16396}" type="slidenum">
              <a:rPr lang="fo-FO" smtClean="0"/>
              <a:t>‹nr.›</a:t>
            </a:fld>
            <a:endParaRPr lang="fo-FO"/>
          </a:p>
        </p:txBody>
      </p:sp>
    </p:spTree>
    <p:extLst>
      <p:ext uri="{BB962C8B-B14F-4D97-AF65-F5344CB8AC3E}">
        <p14:creationId xmlns:p14="http://schemas.microsoft.com/office/powerpoint/2010/main" val="3625758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fo-FO"/>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fo-FO"/>
          </a:p>
        </p:txBody>
      </p:sp>
      <p:sp>
        <p:nvSpPr>
          <p:cNvPr id="6" name="Pladsholder til diasnummer 5"/>
          <p:cNvSpPr>
            <a:spLocks noGrp="1"/>
          </p:cNvSpPr>
          <p:nvPr>
            <p:ph type="sldNum" sz="quarter" idx="12"/>
          </p:nvPr>
        </p:nvSpPr>
        <p:spPr/>
        <p:txBody>
          <a:bodyPr/>
          <a:lstStyle/>
          <a:p>
            <a:fld id="{197ACDF2-4252-4666-B8AD-C238C1B16396}" type="slidenum">
              <a:rPr lang="fo-FO" smtClean="0"/>
              <a:t>‹nr.›</a:t>
            </a:fld>
            <a:endParaRPr lang="fo-FO"/>
          </a:p>
        </p:txBody>
      </p:sp>
      <p:pic>
        <p:nvPicPr>
          <p:cNvPr id="7" name="Billede 6" descr="Vedrur3"/>
          <p:cNvPicPr/>
          <p:nvPr userDrawn="1"/>
        </p:nvPicPr>
        <p:blipFill>
          <a:blip r:embed="rId2"/>
          <a:srcRect/>
          <a:stretch>
            <a:fillRect/>
          </a:stretch>
        </p:blipFill>
        <p:spPr bwMode="auto">
          <a:xfrm>
            <a:off x="475879" y="6165304"/>
            <a:ext cx="447675" cy="495300"/>
          </a:xfrm>
          <a:prstGeom prst="rect">
            <a:avLst/>
          </a:prstGeom>
          <a:noFill/>
          <a:ln w="9525">
            <a:noFill/>
            <a:miter lim="800000"/>
            <a:headEnd/>
            <a:tailEnd/>
          </a:ln>
        </p:spPr>
      </p:pic>
      <p:sp>
        <p:nvSpPr>
          <p:cNvPr id="8" name="Rektangel 7"/>
          <p:cNvSpPr/>
          <p:nvPr userDrawn="1"/>
        </p:nvSpPr>
        <p:spPr>
          <a:xfrm>
            <a:off x="944790" y="6165304"/>
            <a:ext cx="4563314" cy="461665"/>
          </a:xfrm>
          <a:prstGeom prst="rect">
            <a:avLst/>
          </a:prstGeom>
        </p:spPr>
        <p:txBody>
          <a:bodyPr wrap="square">
            <a:spAutoFit/>
          </a:bodyPr>
          <a:lstStyle/>
          <a:p>
            <a:r>
              <a:rPr lang="fo-FO" sz="2400" dirty="0">
                <a:solidFill>
                  <a:schemeClr val="bg1">
                    <a:lumMod val="50000"/>
                  </a:schemeClr>
                </a:solidFill>
              </a:rPr>
              <a:t>LØGMÁLARÁÐIÐ</a:t>
            </a:r>
            <a:endParaRPr lang="fo-FO" sz="2400" dirty="0"/>
          </a:p>
        </p:txBody>
      </p:sp>
    </p:spTree>
    <p:extLst>
      <p:ext uri="{BB962C8B-B14F-4D97-AF65-F5344CB8AC3E}">
        <p14:creationId xmlns:p14="http://schemas.microsoft.com/office/powerpoint/2010/main" val="271505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endParaRPr lang="fo-FO"/>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A3FE9095-1487-4865-9302-3F729C8229FB}" type="datetimeFigureOut">
              <a:rPr lang="fo-FO" smtClean="0"/>
              <a:t>03.10.2024</a:t>
            </a:fld>
            <a:endParaRPr lang="fo-FO"/>
          </a:p>
        </p:txBody>
      </p:sp>
      <p:sp>
        <p:nvSpPr>
          <p:cNvPr id="5" name="Pladsholder til sidefod 4"/>
          <p:cNvSpPr>
            <a:spLocks noGrp="1"/>
          </p:cNvSpPr>
          <p:nvPr>
            <p:ph type="ftr" sz="quarter" idx="11"/>
          </p:nvPr>
        </p:nvSpPr>
        <p:spPr/>
        <p:txBody>
          <a:bodyPr/>
          <a:lstStyle/>
          <a:p>
            <a:endParaRPr lang="fo-FO"/>
          </a:p>
        </p:txBody>
      </p:sp>
      <p:sp>
        <p:nvSpPr>
          <p:cNvPr id="6" name="Pladsholder til diasnummer 5"/>
          <p:cNvSpPr>
            <a:spLocks noGrp="1"/>
          </p:cNvSpPr>
          <p:nvPr>
            <p:ph type="sldNum" sz="quarter" idx="12"/>
          </p:nvPr>
        </p:nvSpPr>
        <p:spPr/>
        <p:txBody>
          <a:bodyPr/>
          <a:lstStyle/>
          <a:p>
            <a:fld id="{197ACDF2-4252-4666-B8AD-C238C1B16396}" type="slidenum">
              <a:rPr lang="fo-FO" smtClean="0"/>
              <a:t>‹nr.›</a:t>
            </a:fld>
            <a:endParaRPr lang="fo-FO"/>
          </a:p>
        </p:txBody>
      </p:sp>
    </p:spTree>
    <p:extLst>
      <p:ext uri="{BB962C8B-B14F-4D97-AF65-F5344CB8AC3E}">
        <p14:creationId xmlns:p14="http://schemas.microsoft.com/office/powerpoint/2010/main" val="296847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fo-FO"/>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fo-FO"/>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fo-FO"/>
          </a:p>
        </p:txBody>
      </p:sp>
      <p:sp>
        <p:nvSpPr>
          <p:cNvPr id="5" name="Pladsholder til dato 4"/>
          <p:cNvSpPr>
            <a:spLocks noGrp="1"/>
          </p:cNvSpPr>
          <p:nvPr>
            <p:ph type="dt" sz="half" idx="10"/>
          </p:nvPr>
        </p:nvSpPr>
        <p:spPr/>
        <p:txBody>
          <a:bodyPr/>
          <a:lstStyle/>
          <a:p>
            <a:fld id="{A3FE9095-1487-4865-9302-3F729C8229FB}" type="datetimeFigureOut">
              <a:rPr lang="fo-FO" smtClean="0"/>
              <a:t>03.10.2024</a:t>
            </a:fld>
            <a:endParaRPr lang="fo-FO"/>
          </a:p>
        </p:txBody>
      </p:sp>
      <p:sp>
        <p:nvSpPr>
          <p:cNvPr id="6" name="Pladsholder til sidefod 5"/>
          <p:cNvSpPr>
            <a:spLocks noGrp="1"/>
          </p:cNvSpPr>
          <p:nvPr>
            <p:ph type="ftr" sz="quarter" idx="11"/>
          </p:nvPr>
        </p:nvSpPr>
        <p:spPr/>
        <p:txBody>
          <a:bodyPr/>
          <a:lstStyle/>
          <a:p>
            <a:endParaRPr lang="fo-FO"/>
          </a:p>
        </p:txBody>
      </p:sp>
      <p:sp>
        <p:nvSpPr>
          <p:cNvPr id="7" name="Pladsholder til diasnummer 6"/>
          <p:cNvSpPr>
            <a:spLocks noGrp="1"/>
          </p:cNvSpPr>
          <p:nvPr>
            <p:ph type="sldNum" sz="quarter" idx="12"/>
          </p:nvPr>
        </p:nvSpPr>
        <p:spPr/>
        <p:txBody>
          <a:bodyPr/>
          <a:lstStyle/>
          <a:p>
            <a:fld id="{197ACDF2-4252-4666-B8AD-C238C1B16396}" type="slidenum">
              <a:rPr lang="fo-FO" smtClean="0"/>
              <a:t>‹nr.›</a:t>
            </a:fld>
            <a:endParaRPr lang="fo-FO"/>
          </a:p>
        </p:txBody>
      </p:sp>
    </p:spTree>
    <p:extLst>
      <p:ext uri="{BB962C8B-B14F-4D97-AF65-F5344CB8AC3E}">
        <p14:creationId xmlns:p14="http://schemas.microsoft.com/office/powerpoint/2010/main" val="1842971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endParaRPr lang="fo-FO"/>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fo-FO"/>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fo-FO"/>
          </a:p>
        </p:txBody>
      </p:sp>
      <p:sp>
        <p:nvSpPr>
          <p:cNvPr id="7" name="Pladsholder til dato 6"/>
          <p:cNvSpPr>
            <a:spLocks noGrp="1"/>
          </p:cNvSpPr>
          <p:nvPr>
            <p:ph type="dt" sz="half" idx="10"/>
          </p:nvPr>
        </p:nvSpPr>
        <p:spPr/>
        <p:txBody>
          <a:bodyPr/>
          <a:lstStyle/>
          <a:p>
            <a:fld id="{A3FE9095-1487-4865-9302-3F729C8229FB}" type="datetimeFigureOut">
              <a:rPr lang="fo-FO" smtClean="0"/>
              <a:t>03.10.2024</a:t>
            </a:fld>
            <a:endParaRPr lang="fo-FO"/>
          </a:p>
        </p:txBody>
      </p:sp>
      <p:sp>
        <p:nvSpPr>
          <p:cNvPr id="8" name="Pladsholder til sidefod 7"/>
          <p:cNvSpPr>
            <a:spLocks noGrp="1"/>
          </p:cNvSpPr>
          <p:nvPr>
            <p:ph type="ftr" sz="quarter" idx="11"/>
          </p:nvPr>
        </p:nvSpPr>
        <p:spPr/>
        <p:txBody>
          <a:bodyPr/>
          <a:lstStyle/>
          <a:p>
            <a:endParaRPr lang="fo-FO"/>
          </a:p>
        </p:txBody>
      </p:sp>
      <p:sp>
        <p:nvSpPr>
          <p:cNvPr id="9" name="Pladsholder til diasnummer 8"/>
          <p:cNvSpPr>
            <a:spLocks noGrp="1"/>
          </p:cNvSpPr>
          <p:nvPr>
            <p:ph type="sldNum" sz="quarter" idx="12"/>
          </p:nvPr>
        </p:nvSpPr>
        <p:spPr/>
        <p:txBody>
          <a:bodyPr/>
          <a:lstStyle/>
          <a:p>
            <a:fld id="{197ACDF2-4252-4666-B8AD-C238C1B16396}" type="slidenum">
              <a:rPr lang="fo-FO" smtClean="0"/>
              <a:t>‹nr.›</a:t>
            </a:fld>
            <a:endParaRPr lang="fo-FO"/>
          </a:p>
        </p:txBody>
      </p:sp>
    </p:spTree>
    <p:extLst>
      <p:ext uri="{BB962C8B-B14F-4D97-AF65-F5344CB8AC3E}">
        <p14:creationId xmlns:p14="http://schemas.microsoft.com/office/powerpoint/2010/main" val="1177695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fo-FO"/>
          </a:p>
        </p:txBody>
      </p:sp>
      <p:sp>
        <p:nvSpPr>
          <p:cNvPr id="3" name="Pladsholder til dato 2"/>
          <p:cNvSpPr>
            <a:spLocks noGrp="1"/>
          </p:cNvSpPr>
          <p:nvPr>
            <p:ph type="dt" sz="half" idx="10"/>
          </p:nvPr>
        </p:nvSpPr>
        <p:spPr/>
        <p:txBody>
          <a:bodyPr/>
          <a:lstStyle/>
          <a:p>
            <a:fld id="{A3FE9095-1487-4865-9302-3F729C8229FB}" type="datetimeFigureOut">
              <a:rPr lang="fo-FO" smtClean="0"/>
              <a:t>03.10.2024</a:t>
            </a:fld>
            <a:endParaRPr lang="fo-FO"/>
          </a:p>
        </p:txBody>
      </p:sp>
      <p:sp>
        <p:nvSpPr>
          <p:cNvPr id="4" name="Pladsholder til sidefod 3"/>
          <p:cNvSpPr>
            <a:spLocks noGrp="1"/>
          </p:cNvSpPr>
          <p:nvPr>
            <p:ph type="ftr" sz="quarter" idx="11"/>
          </p:nvPr>
        </p:nvSpPr>
        <p:spPr/>
        <p:txBody>
          <a:bodyPr/>
          <a:lstStyle/>
          <a:p>
            <a:endParaRPr lang="fo-FO"/>
          </a:p>
        </p:txBody>
      </p:sp>
      <p:sp>
        <p:nvSpPr>
          <p:cNvPr id="5" name="Pladsholder til diasnummer 4"/>
          <p:cNvSpPr>
            <a:spLocks noGrp="1"/>
          </p:cNvSpPr>
          <p:nvPr>
            <p:ph type="sldNum" sz="quarter" idx="12"/>
          </p:nvPr>
        </p:nvSpPr>
        <p:spPr/>
        <p:txBody>
          <a:bodyPr/>
          <a:lstStyle/>
          <a:p>
            <a:fld id="{197ACDF2-4252-4666-B8AD-C238C1B16396}" type="slidenum">
              <a:rPr lang="fo-FO" smtClean="0"/>
              <a:t>‹nr.›</a:t>
            </a:fld>
            <a:endParaRPr lang="fo-FO"/>
          </a:p>
        </p:txBody>
      </p:sp>
    </p:spTree>
    <p:extLst>
      <p:ext uri="{BB962C8B-B14F-4D97-AF65-F5344CB8AC3E}">
        <p14:creationId xmlns:p14="http://schemas.microsoft.com/office/powerpoint/2010/main" val="2757844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A3FE9095-1487-4865-9302-3F729C8229FB}" type="datetimeFigureOut">
              <a:rPr lang="fo-FO" smtClean="0"/>
              <a:t>03.10.2024</a:t>
            </a:fld>
            <a:endParaRPr lang="fo-FO"/>
          </a:p>
        </p:txBody>
      </p:sp>
      <p:sp>
        <p:nvSpPr>
          <p:cNvPr id="3" name="Pladsholder til sidefod 2"/>
          <p:cNvSpPr>
            <a:spLocks noGrp="1"/>
          </p:cNvSpPr>
          <p:nvPr>
            <p:ph type="ftr" sz="quarter" idx="11"/>
          </p:nvPr>
        </p:nvSpPr>
        <p:spPr/>
        <p:txBody>
          <a:bodyPr/>
          <a:lstStyle/>
          <a:p>
            <a:endParaRPr lang="fo-FO"/>
          </a:p>
        </p:txBody>
      </p:sp>
      <p:sp>
        <p:nvSpPr>
          <p:cNvPr id="4" name="Pladsholder til diasnummer 3"/>
          <p:cNvSpPr>
            <a:spLocks noGrp="1"/>
          </p:cNvSpPr>
          <p:nvPr>
            <p:ph type="sldNum" sz="quarter" idx="12"/>
          </p:nvPr>
        </p:nvSpPr>
        <p:spPr/>
        <p:txBody>
          <a:bodyPr/>
          <a:lstStyle/>
          <a:p>
            <a:fld id="{197ACDF2-4252-4666-B8AD-C238C1B16396}" type="slidenum">
              <a:rPr lang="fo-FO" smtClean="0"/>
              <a:t>‹nr.›</a:t>
            </a:fld>
            <a:endParaRPr lang="fo-FO"/>
          </a:p>
        </p:txBody>
      </p:sp>
    </p:spTree>
    <p:extLst>
      <p:ext uri="{BB962C8B-B14F-4D97-AF65-F5344CB8AC3E}">
        <p14:creationId xmlns:p14="http://schemas.microsoft.com/office/powerpoint/2010/main" val="1898255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endParaRPr lang="fo-FO"/>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fo-FO"/>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A3FE9095-1487-4865-9302-3F729C8229FB}" type="datetimeFigureOut">
              <a:rPr lang="fo-FO" smtClean="0"/>
              <a:t>03.10.2024</a:t>
            </a:fld>
            <a:endParaRPr lang="fo-FO"/>
          </a:p>
        </p:txBody>
      </p:sp>
      <p:sp>
        <p:nvSpPr>
          <p:cNvPr id="6" name="Pladsholder til sidefod 5"/>
          <p:cNvSpPr>
            <a:spLocks noGrp="1"/>
          </p:cNvSpPr>
          <p:nvPr>
            <p:ph type="ftr" sz="quarter" idx="11"/>
          </p:nvPr>
        </p:nvSpPr>
        <p:spPr/>
        <p:txBody>
          <a:bodyPr/>
          <a:lstStyle/>
          <a:p>
            <a:endParaRPr lang="fo-FO"/>
          </a:p>
        </p:txBody>
      </p:sp>
      <p:sp>
        <p:nvSpPr>
          <p:cNvPr id="7" name="Pladsholder til diasnummer 6"/>
          <p:cNvSpPr>
            <a:spLocks noGrp="1"/>
          </p:cNvSpPr>
          <p:nvPr>
            <p:ph type="sldNum" sz="quarter" idx="12"/>
          </p:nvPr>
        </p:nvSpPr>
        <p:spPr/>
        <p:txBody>
          <a:bodyPr/>
          <a:lstStyle/>
          <a:p>
            <a:fld id="{197ACDF2-4252-4666-B8AD-C238C1B16396}" type="slidenum">
              <a:rPr lang="fo-FO" smtClean="0"/>
              <a:t>‹nr.›</a:t>
            </a:fld>
            <a:endParaRPr lang="fo-FO"/>
          </a:p>
        </p:txBody>
      </p:sp>
    </p:spTree>
    <p:extLst>
      <p:ext uri="{BB962C8B-B14F-4D97-AF65-F5344CB8AC3E}">
        <p14:creationId xmlns:p14="http://schemas.microsoft.com/office/powerpoint/2010/main" val="2195108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endParaRPr lang="fo-FO"/>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o-FO"/>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A3FE9095-1487-4865-9302-3F729C8229FB}" type="datetimeFigureOut">
              <a:rPr lang="fo-FO" smtClean="0"/>
              <a:t>03.10.2024</a:t>
            </a:fld>
            <a:endParaRPr lang="fo-FO"/>
          </a:p>
        </p:txBody>
      </p:sp>
      <p:sp>
        <p:nvSpPr>
          <p:cNvPr id="6" name="Pladsholder til sidefod 5"/>
          <p:cNvSpPr>
            <a:spLocks noGrp="1"/>
          </p:cNvSpPr>
          <p:nvPr>
            <p:ph type="ftr" sz="quarter" idx="11"/>
          </p:nvPr>
        </p:nvSpPr>
        <p:spPr/>
        <p:txBody>
          <a:bodyPr/>
          <a:lstStyle/>
          <a:p>
            <a:endParaRPr lang="fo-FO"/>
          </a:p>
        </p:txBody>
      </p:sp>
      <p:sp>
        <p:nvSpPr>
          <p:cNvPr id="7" name="Pladsholder til diasnummer 6"/>
          <p:cNvSpPr>
            <a:spLocks noGrp="1"/>
          </p:cNvSpPr>
          <p:nvPr>
            <p:ph type="sldNum" sz="quarter" idx="12"/>
          </p:nvPr>
        </p:nvSpPr>
        <p:spPr/>
        <p:txBody>
          <a:bodyPr/>
          <a:lstStyle/>
          <a:p>
            <a:fld id="{197ACDF2-4252-4666-B8AD-C238C1B16396}" type="slidenum">
              <a:rPr lang="fo-FO" smtClean="0"/>
              <a:t>‹nr.›</a:t>
            </a:fld>
            <a:endParaRPr lang="fo-FO"/>
          </a:p>
        </p:txBody>
      </p:sp>
    </p:spTree>
    <p:extLst>
      <p:ext uri="{BB962C8B-B14F-4D97-AF65-F5344CB8AC3E}">
        <p14:creationId xmlns:p14="http://schemas.microsoft.com/office/powerpoint/2010/main" val="1551137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a:t>
            </a:r>
            <a:endParaRPr lang="fo-FO"/>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fo-FO"/>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E9095-1487-4865-9302-3F729C8229FB}" type="datetimeFigureOut">
              <a:rPr lang="fo-FO" smtClean="0"/>
              <a:t>03.10.2024</a:t>
            </a:fld>
            <a:endParaRPr lang="fo-FO"/>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o-FO"/>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7ACDF2-4252-4666-B8AD-C238C1B16396}" type="slidenum">
              <a:rPr lang="fo-FO" smtClean="0"/>
              <a:t>‹nr.›</a:t>
            </a:fld>
            <a:endParaRPr lang="fo-FO"/>
          </a:p>
        </p:txBody>
      </p:sp>
    </p:spTree>
    <p:extLst>
      <p:ext uri="{BB962C8B-B14F-4D97-AF65-F5344CB8AC3E}">
        <p14:creationId xmlns:p14="http://schemas.microsoft.com/office/powerpoint/2010/main" val="2751953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o-F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4437112"/>
            <a:ext cx="7772400" cy="1470025"/>
          </a:xfrm>
        </p:spPr>
        <p:txBody>
          <a:bodyPr>
            <a:normAutofit fontScale="90000"/>
          </a:bodyPr>
          <a:lstStyle/>
          <a:p>
            <a:r>
              <a:rPr lang="fo-FO" dirty="0"/>
              <a:t>Kunningarfundur um kommunuvalið 12. november 2024</a:t>
            </a:r>
          </a:p>
        </p:txBody>
      </p:sp>
      <p:pic>
        <p:nvPicPr>
          <p:cNvPr id="3" name="Billed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722476"/>
            <a:ext cx="6016880" cy="3598331"/>
          </a:xfrm>
          <a:prstGeom prst="rect">
            <a:avLst/>
          </a:prstGeom>
        </p:spPr>
      </p:pic>
    </p:spTree>
    <p:extLst>
      <p:ext uri="{BB962C8B-B14F-4D97-AF65-F5344CB8AC3E}">
        <p14:creationId xmlns:p14="http://schemas.microsoft.com/office/powerpoint/2010/main" val="3039553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Valevnislistar</a:t>
            </a:r>
          </a:p>
        </p:txBody>
      </p:sp>
      <p:sp>
        <p:nvSpPr>
          <p:cNvPr id="3" name="Pladsholder til indhold 2"/>
          <p:cNvSpPr>
            <a:spLocks noGrp="1"/>
          </p:cNvSpPr>
          <p:nvPr>
            <p:ph idx="1"/>
          </p:nvPr>
        </p:nvSpPr>
        <p:spPr/>
        <p:txBody>
          <a:bodyPr/>
          <a:lstStyle/>
          <a:p>
            <a:r>
              <a:rPr lang="fo-FO" dirty="0">
                <a:latin typeface="Arial" panose="020B0604020202020204" pitchFamily="34" charset="0"/>
                <a:cs typeface="Arial" panose="020B0604020202020204" pitchFamily="34" charset="0"/>
              </a:rPr>
              <a:t>Atkvøðugreiðslan fer fram sambært </a:t>
            </a:r>
            <a:r>
              <a:rPr lang="fo-FO" dirty="0" err="1">
                <a:latin typeface="Arial" panose="020B0604020202020204" pitchFamily="34" charset="0"/>
                <a:cs typeface="Arial" panose="020B0604020202020204" pitchFamily="34" charset="0"/>
              </a:rPr>
              <a:t>valevnislistum</a:t>
            </a:r>
            <a:r>
              <a:rPr lang="fo-FO" dirty="0">
                <a:latin typeface="Arial" panose="020B0604020202020204" pitchFamily="34" charset="0"/>
                <a:cs typeface="Arial" panose="020B0604020202020204" pitchFamily="34" charset="0"/>
              </a:rPr>
              <a:t>, har valevni eru uppskotin.</a:t>
            </a:r>
          </a:p>
          <a:p>
            <a:r>
              <a:rPr lang="fo-FO" dirty="0">
                <a:latin typeface="Arial" panose="020B0604020202020204" pitchFamily="34" charset="0"/>
                <a:cs typeface="Arial" panose="020B0604020202020204" pitchFamily="34" charset="0"/>
              </a:rPr>
              <a:t>Valevnislistarnir skulu latast: </a:t>
            </a:r>
          </a:p>
          <a:p>
            <a:pPr lvl="1"/>
            <a:r>
              <a:rPr lang="fo-FO" dirty="0">
                <a:latin typeface="Arial" panose="020B0604020202020204" pitchFamily="34" charset="0"/>
                <a:cs typeface="Arial" panose="020B0604020202020204" pitchFamily="34" charset="0"/>
              </a:rPr>
              <a:t>valnevndarformanninum ella </a:t>
            </a:r>
          </a:p>
          <a:p>
            <a:pPr lvl="1"/>
            <a:r>
              <a:rPr lang="fo-FO" dirty="0">
                <a:latin typeface="Arial" panose="020B0604020202020204" pitchFamily="34" charset="0"/>
                <a:cs typeface="Arial" panose="020B0604020202020204" pitchFamily="34" charset="0"/>
              </a:rPr>
              <a:t>kommununi </a:t>
            </a:r>
          </a:p>
          <a:p>
            <a:r>
              <a:rPr lang="fo-FO" dirty="0">
                <a:latin typeface="Arial" panose="020B0604020202020204" pitchFamily="34" charset="0"/>
                <a:cs typeface="Arial" panose="020B0604020202020204" pitchFamily="34" charset="0"/>
              </a:rPr>
              <a:t>Freist:</a:t>
            </a:r>
          </a:p>
          <a:p>
            <a:pPr lvl="1"/>
            <a:r>
              <a:rPr lang="fo-FO" dirty="0">
                <a:latin typeface="Arial" panose="020B0604020202020204" pitchFamily="34" charset="0"/>
                <a:cs typeface="Arial" panose="020B0604020202020204" pitchFamily="34" charset="0"/>
              </a:rPr>
              <a:t>í seinasta lagi kl. 18.00, 3 vikur undan </a:t>
            </a:r>
            <a:r>
              <a:rPr lang="fo-FO" dirty="0" err="1">
                <a:latin typeface="Arial" panose="020B0604020202020204" pitchFamily="34" charset="0"/>
                <a:cs typeface="Arial" panose="020B0604020202020204" pitchFamily="34" charset="0"/>
              </a:rPr>
              <a:t>valdegnum</a:t>
            </a:r>
            <a:r>
              <a:rPr lang="fo-FO" dirty="0">
                <a:latin typeface="Arial" panose="020B0604020202020204" pitchFamily="34" charset="0"/>
                <a:cs typeface="Arial" panose="020B0604020202020204" pitchFamily="34" charset="0"/>
              </a:rPr>
              <a:t>, t.e. 22. oktobur</a:t>
            </a:r>
          </a:p>
          <a:p>
            <a:endParaRPr lang="fo-FO" dirty="0"/>
          </a:p>
        </p:txBody>
      </p:sp>
    </p:spTree>
    <p:extLst>
      <p:ext uri="{BB962C8B-B14F-4D97-AF65-F5344CB8AC3E}">
        <p14:creationId xmlns:p14="http://schemas.microsoft.com/office/powerpoint/2010/main" val="2541467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Treytir til valevnislistar</a:t>
            </a:r>
          </a:p>
        </p:txBody>
      </p:sp>
      <p:sp>
        <p:nvSpPr>
          <p:cNvPr id="3" name="Pladsholder til indhold 2"/>
          <p:cNvSpPr>
            <a:spLocks noGrp="1"/>
          </p:cNvSpPr>
          <p:nvPr>
            <p:ph idx="1"/>
          </p:nvPr>
        </p:nvSpPr>
        <p:spPr/>
        <p:txBody>
          <a:bodyPr>
            <a:normAutofit fontScale="70000" lnSpcReduction="20000"/>
          </a:bodyPr>
          <a:lstStyle/>
          <a:p>
            <a:r>
              <a:rPr lang="nn-NO" dirty="0">
                <a:latin typeface="Arial" panose="020B0604020202020204" pitchFamily="34" charset="0"/>
                <a:cs typeface="Arial" panose="020B0604020202020204" pitchFamily="34" charset="0"/>
              </a:rPr>
              <a:t>Listin skal vera undirskrivaður av í minsta lagi 15 og í mesta lagi 25 veljarum sum stillarum</a:t>
            </a:r>
          </a:p>
          <a:p>
            <a:pPr lvl="1"/>
            <a:r>
              <a:rPr lang="fo-FO" dirty="0">
                <a:latin typeface="Arial" panose="020B0604020202020204" pitchFamily="34" charset="0"/>
                <a:cs typeface="Arial" panose="020B0604020202020204" pitchFamily="34" charset="0"/>
              </a:rPr>
              <a:t>Er íbúgvaratalið í kommununi minni enn 1000, eru 10 stillarar nóg nógvir. Er íbúgvaratalið minni enn 200, eru 5 stillarar nóg nógvir.</a:t>
            </a:r>
            <a:endParaRPr lang="nn-NO" dirty="0">
              <a:latin typeface="Arial" panose="020B0604020202020204" pitchFamily="34" charset="0"/>
              <a:cs typeface="Arial" panose="020B0604020202020204" pitchFamily="34" charset="0"/>
            </a:endParaRPr>
          </a:p>
          <a:p>
            <a:r>
              <a:rPr lang="fo-FO" dirty="0">
                <a:latin typeface="Arial" panose="020B0604020202020204" pitchFamily="34" charset="0"/>
                <a:cs typeface="Arial" panose="020B0604020202020204" pitchFamily="34" charset="0"/>
              </a:rPr>
              <a:t>hjálagdur skal vera serligur listi yvir stillararnar, har teir eru skilliga lýstir við navni, starvi, bústaði og føðingardegi.</a:t>
            </a:r>
          </a:p>
          <a:p>
            <a:r>
              <a:rPr lang="nn-NO" dirty="0">
                <a:latin typeface="Arial" panose="020B0604020202020204" pitchFamily="34" charset="0"/>
                <a:cs typeface="Arial" panose="020B0604020202020204" pitchFamily="34" charset="0"/>
              </a:rPr>
              <a:t>Listin </a:t>
            </a:r>
            <a:r>
              <a:rPr lang="nn-NO" b="1" dirty="0">
                <a:latin typeface="Arial" panose="020B0604020202020204" pitchFamily="34" charset="0"/>
                <a:cs typeface="Arial" panose="020B0604020202020204" pitchFamily="34" charset="0"/>
              </a:rPr>
              <a:t>skal</a:t>
            </a:r>
            <a:r>
              <a:rPr lang="nn-NO" dirty="0">
                <a:latin typeface="Arial" panose="020B0604020202020204" pitchFamily="34" charset="0"/>
                <a:cs typeface="Arial" panose="020B0604020202020204" pitchFamily="34" charset="0"/>
              </a:rPr>
              <a:t> vera latin inn av einum stillara</a:t>
            </a:r>
          </a:p>
          <a:p>
            <a:r>
              <a:rPr lang="fo-FO" dirty="0">
                <a:latin typeface="Arial" panose="020B0604020202020204" pitchFamily="34" charset="0"/>
                <a:cs typeface="Arial" panose="020B0604020202020204" pitchFamily="34" charset="0"/>
              </a:rPr>
              <a:t>Ein listi kann hava færri og í mesta lagi 4 valevni fleiri enn tað samlaða talið av kommunustýrislimum, ið skulu verða valdir</a:t>
            </a:r>
          </a:p>
          <a:p>
            <a:r>
              <a:rPr lang="fo-FO" dirty="0">
                <a:latin typeface="Arial" panose="020B0604020202020204" pitchFamily="34" charset="0"/>
                <a:cs typeface="Arial" panose="020B0604020202020204" pitchFamily="34" charset="0"/>
              </a:rPr>
              <a:t>Valevnini skulu vera skilliga lýst við navni, starvi, bústaði og føðingardegi,</a:t>
            </a:r>
          </a:p>
          <a:p>
            <a:r>
              <a:rPr lang="fo-FO" dirty="0">
                <a:latin typeface="Arial" panose="020B0604020202020204" pitchFamily="34" charset="0"/>
                <a:cs typeface="Arial" panose="020B0604020202020204" pitchFamily="34" charset="0"/>
              </a:rPr>
              <a:t>Er tað greitt at eitt valevni lýkur treytirnar fyri at sleppa undan vali, skal váttan frá avvarðandi valevni um at taka við vali fylgja við.</a:t>
            </a:r>
            <a:endParaRPr lang="nn-NO" dirty="0">
              <a:latin typeface="Arial" panose="020B0604020202020204" pitchFamily="34" charset="0"/>
              <a:cs typeface="Arial" panose="020B0604020202020204" pitchFamily="34" charset="0"/>
            </a:endParaRPr>
          </a:p>
          <a:p>
            <a:endParaRPr lang="fo-FO" dirty="0"/>
          </a:p>
        </p:txBody>
      </p:sp>
    </p:spTree>
    <p:extLst>
      <p:ext uri="{BB962C8B-B14F-4D97-AF65-F5344CB8AC3E}">
        <p14:creationId xmlns:p14="http://schemas.microsoft.com/office/powerpoint/2010/main" val="1689580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Brek og feilir</a:t>
            </a:r>
          </a:p>
        </p:txBody>
      </p:sp>
      <p:sp>
        <p:nvSpPr>
          <p:cNvPr id="3" name="Pladsholder til indhold 2"/>
          <p:cNvSpPr>
            <a:spLocks noGrp="1"/>
          </p:cNvSpPr>
          <p:nvPr>
            <p:ph idx="1"/>
          </p:nvPr>
        </p:nvSpPr>
        <p:spPr/>
        <p:txBody>
          <a:bodyPr>
            <a:normAutofit fontScale="77500" lnSpcReduction="20000"/>
          </a:bodyPr>
          <a:lstStyle/>
          <a:p>
            <a:r>
              <a:rPr lang="fo-FO" dirty="0">
                <a:latin typeface="Arial" panose="020B0604020202020204" pitchFamily="34" charset="0"/>
                <a:cs typeface="Arial" panose="020B0604020202020204" pitchFamily="34" charset="0"/>
              </a:rPr>
              <a:t>Ein persónur kann bert vera stillari á einum lista. </a:t>
            </a:r>
          </a:p>
          <a:p>
            <a:pPr lvl="1"/>
            <a:r>
              <a:rPr lang="fo-FO" dirty="0">
                <a:latin typeface="Arial" panose="020B0604020202020204" pitchFamily="34" charset="0"/>
                <a:cs typeface="Arial" panose="020B0604020202020204" pitchFamily="34" charset="0"/>
              </a:rPr>
              <a:t>Er ein persónur stillari á fleiri listum, verður hann at strika á øllum.</a:t>
            </a:r>
          </a:p>
          <a:p>
            <a:r>
              <a:rPr lang="fo-FO" dirty="0">
                <a:latin typeface="Arial" panose="020B0604020202020204" pitchFamily="34" charset="0"/>
                <a:cs typeface="Arial" panose="020B0604020202020204" pitchFamily="34" charset="0"/>
              </a:rPr>
              <a:t>Um treytin um tal av valevnum ikki er hildin, </a:t>
            </a:r>
          </a:p>
          <a:p>
            <a:pPr lvl="1"/>
            <a:r>
              <a:rPr lang="fo-FO" dirty="0">
                <a:latin typeface="Arial" panose="020B0604020202020204" pitchFamily="34" charset="0"/>
                <a:cs typeface="Arial" panose="020B0604020202020204" pitchFamily="34" charset="0"/>
              </a:rPr>
              <a:t>skal listin verða lýstur ógildugur.</a:t>
            </a:r>
          </a:p>
          <a:p>
            <a:r>
              <a:rPr lang="fo-FO" dirty="0">
                <a:latin typeface="Arial" panose="020B0604020202020204" pitchFamily="34" charset="0"/>
                <a:cs typeface="Arial" panose="020B0604020202020204" pitchFamily="34" charset="0"/>
              </a:rPr>
              <a:t>Er okkurt valevni ikki valbært, ella er tað so óskilliga lýst, at </a:t>
            </a:r>
            <a:r>
              <a:rPr lang="fo-FO" dirty="0" err="1">
                <a:latin typeface="Arial" panose="020B0604020202020204" pitchFamily="34" charset="0"/>
                <a:cs typeface="Arial" panose="020B0604020202020204" pitchFamily="34" charset="0"/>
              </a:rPr>
              <a:t>ivi</a:t>
            </a:r>
            <a:r>
              <a:rPr lang="fo-FO" dirty="0">
                <a:latin typeface="Arial" panose="020B0604020202020204" pitchFamily="34" charset="0"/>
                <a:cs typeface="Arial" panose="020B0604020202020204" pitchFamily="34" charset="0"/>
              </a:rPr>
              <a:t> kann vera um, hvønn valbæran persón sipað verður til, </a:t>
            </a:r>
          </a:p>
          <a:p>
            <a:pPr lvl="1"/>
            <a:r>
              <a:rPr lang="fo-FO" dirty="0">
                <a:latin typeface="Arial" panose="020B0604020202020204" pitchFamily="34" charset="0"/>
                <a:cs typeface="Arial" panose="020B0604020202020204" pitchFamily="34" charset="0"/>
              </a:rPr>
              <a:t>verður navn hansara strikað av listanum. </a:t>
            </a:r>
          </a:p>
          <a:p>
            <a:r>
              <a:rPr lang="fo-FO" dirty="0">
                <a:latin typeface="Arial" panose="020B0604020202020204" pitchFamily="34" charset="0"/>
                <a:cs typeface="Arial" panose="020B0604020202020204" pitchFamily="34" charset="0"/>
              </a:rPr>
              <a:t>Er ein persónur uppstillaður á fleiri listum, skal valnevndin siga honum frá hesum. </a:t>
            </a:r>
          </a:p>
          <a:p>
            <a:pPr lvl="1"/>
            <a:r>
              <a:rPr lang="fo-FO" dirty="0">
                <a:latin typeface="Arial" panose="020B0604020202020204" pitchFamily="34" charset="0"/>
                <a:cs typeface="Arial" panose="020B0604020202020204" pitchFamily="34" charset="0"/>
              </a:rPr>
              <a:t>Hann kann tá skrivliga yvirfyri valnevndini siga frá, um hann bert vil standa á einum lista og hvørjum.</a:t>
            </a:r>
          </a:p>
        </p:txBody>
      </p:sp>
    </p:spTree>
    <p:extLst>
      <p:ext uri="{BB962C8B-B14F-4D97-AF65-F5344CB8AC3E}">
        <p14:creationId xmlns:p14="http://schemas.microsoft.com/office/powerpoint/2010/main" val="1927189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Skildur valnevndarinnar</a:t>
            </a:r>
          </a:p>
        </p:txBody>
      </p:sp>
      <p:sp>
        <p:nvSpPr>
          <p:cNvPr id="3" name="Pladsholder til indhold 2"/>
          <p:cNvSpPr>
            <a:spLocks noGrp="1"/>
          </p:cNvSpPr>
          <p:nvPr>
            <p:ph idx="1"/>
          </p:nvPr>
        </p:nvSpPr>
        <p:spPr/>
        <p:txBody>
          <a:bodyPr>
            <a:normAutofit fontScale="55000" lnSpcReduction="20000"/>
          </a:bodyPr>
          <a:lstStyle/>
          <a:p>
            <a:r>
              <a:rPr lang="fo-FO" dirty="0">
                <a:latin typeface="Arial" panose="020B0604020202020204" pitchFamily="34" charset="0"/>
                <a:cs typeface="Arial" panose="020B0604020202020204" pitchFamily="34" charset="0"/>
              </a:rPr>
              <a:t>Stillarin, sum letur </a:t>
            </a:r>
            <a:r>
              <a:rPr lang="fo-FO" dirty="0" err="1">
                <a:latin typeface="Arial" panose="020B0604020202020204" pitchFamily="34" charset="0"/>
                <a:cs typeface="Arial" panose="020B0604020202020204" pitchFamily="34" charset="0"/>
              </a:rPr>
              <a:t>valevnislistan</a:t>
            </a:r>
            <a:r>
              <a:rPr lang="fo-FO" dirty="0">
                <a:latin typeface="Arial" panose="020B0604020202020204" pitchFamily="34" charset="0"/>
                <a:cs typeface="Arial" panose="020B0604020202020204" pitchFamily="34" charset="0"/>
              </a:rPr>
              <a:t> inn, hevur rætt til á einum avriti av </a:t>
            </a:r>
            <a:r>
              <a:rPr lang="fo-FO" dirty="0" err="1">
                <a:latin typeface="Arial" panose="020B0604020202020204" pitchFamily="34" charset="0"/>
                <a:cs typeface="Arial" panose="020B0604020202020204" pitchFamily="34" charset="0"/>
              </a:rPr>
              <a:t>valevnislistanum</a:t>
            </a:r>
            <a:r>
              <a:rPr lang="fo-FO" dirty="0">
                <a:latin typeface="Arial" panose="020B0604020202020204" pitchFamily="34" charset="0"/>
                <a:cs typeface="Arial" panose="020B0604020202020204" pitchFamily="34" charset="0"/>
              </a:rPr>
              <a:t> at fáa kvittan frá formanninum ella kommununi fyri, at listin er móttikin og nær.</a:t>
            </a:r>
          </a:p>
          <a:p>
            <a:r>
              <a:rPr lang="fo-FO" dirty="0">
                <a:latin typeface="Arial" panose="020B0604020202020204" pitchFamily="34" charset="0"/>
                <a:cs typeface="Arial" panose="020B0604020202020204" pitchFamily="34" charset="0"/>
              </a:rPr>
              <a:t>Um talið á valevnum á øllum listunum samanlagt ikki er 2 fleiri enn talið á kommunustýrislimum, ið skulu verða valdir, skal valnevndin, tá </a:t>
            </a:r>
            <a:r>
              <a:rPr lang="fo-FO" dirty="0" err="1">
                <a:latin typeface="Arial" panose="020B0604020202020204" pitchFamily="34" charset="0"/>
                <a:cs typeface="Arial" panose="020B0604020202020204" pitchFamily="34" charset="0"/>
              </a:rPr>
              <a:t>uppstillingarfreistin</a:t>
            </a:r>
            <a:r>
              <a:rPr lang="fo-FO" dirty="0">
                <a:latin typeface="Arial" panose="020B0604020202020204" pitchFamily="34" charset="0"/>
                <a:cs typeface="Arial" panose="020B0604020202020204" pitchFamily="34" charset="0"/>
              </a:rPr>
              <a:t> er úti, gera ein valevnislista, so talið á valevnum kemur upp á tað ásetta.</a:t>
            </a:r>
          </a:p>
          <a:p>
            <a:r>
              <a:rPr lang="fo-FO" dirty="0">
                <a:latin typeface="Arial" panose="020B0604020202020204" pitchFamily="34" charset="0"/>
                <a:cs typeface="Arial" panose="020B0604020202020204" pitchFamily="34" charset="0"/>
              </a:rPr>
              <a:t>Heldur valnevndin, at ein rættstundis </a:t>
            </a:r>
            <a:r>
              <a:rPr lang="fo-FO" dirty="0" err="1">
                <a:latin typeface="Arial" panose="020B0604020202020204" pitchFamily="34" charset="0"/>
                <a:cs typeface="Arial" panose="020B0604020202020204" pitchFamily="34" charset="0"/>
              </a:rPr>
              <a:t>innlatin</a:t>
            </a:r>
            <a:r>
              <a:rPr lang="fo-FO" dirty="0">
                <a:latin typeface="Arial" panose="020B0604020202020204" pitchFamily="34" charset="0"/>
                <a:cs typeface="Arial" panose="020B0604020202020204" pitchFamily="34" charset="0"/>
              </a:rPr>
              <a:t> valevnislisti er so ófullfíggjaður, at neyðugt er at gera hann </a:t>
            </a:r>
            <a:r>
              <a:rPr lang="fo-FO" dirty="0" err="1">
                <a:latin typeface="Arial" panose="020B0604020202020204" pitchFamily="34" charset="0"/>
                <a:cs typeface="Arial" panose="020B0604020202020204" pitchFamily="34" charset="0"/>
              </a:rPr>
              <a:t>ógildugan</a:t>
            </a:r>
            <a:r>
              <a:rPr lang="fo-FO" dirty="0">
                <a:latin typeface="Arial" panose="020B0604020202020204" pitchFamily="34" charset="0"/>
                <a:cs typeface="Arial" panose="020B0604020202020204" pitchFamily="34" charset="0"/>
              </a:rPr>
              <a:t>, skal nevndin beinanvegin boða viðkomandi stillara frá hesum og geva honum høvi til innan 24 tímar at bøta um brekið. </a:t>
            </a:r>
          </a:p>
          <a:p>
            <a:r>
              <a:rPr lang="fo-FO" dirty="0">
                <a:latin typeface="Arial" panose="020B0604020202020204" pitchFamily="34" charset="0"/>
                <a:cs typeface="Arial" panose="020B0604020202020204" pitchFamily="34" charset="0"/>
              </a:rPr>
              <a:t>stillararnir á listunum, ið valevni er strikað á, skulu fáa høvi til innan 24 tímar at seta annað valevni í hansara stað. </a:t>
            </a:r>
          </a:p>
          <a:p>
            <a:r>
              <a:rPr lang="fo-FO" dirty="0">
                <a:latin typeface="Arial" panose="020B0604020202020204" pitchFamily="34" charset="0"/>
                <a:cs typeface="Arial" panose="020B0604020202020204" pitchFamily="34" charset="0"/>
              </a:rPr>
              <a:t>Um valevnislisti verður lýstur ógildur, ella um valevni ella stillari verður strikaður av listanum, skal henda avgerð nevndarinnar, sum er endalig, verða skrivað í </a:t>
            </a:r>
            <a:r>
              <a:rPr lang="fo-FO" dirty="0" err="1">
                <a:latin typeface="Arial" panose="020B0604020202020204" pitchFamily="34" charset="0"/>
                <a:cs typeface="Arial" panose="020B0604020202020204" pitchFamily="34" charset="0"/>
              </a:rPr>
              <a:t>valbókina</a:t>
            </a:r>
            <a:r>
              <a:rPr lang="fo-FO" dirty="0">
                <a:latin typeface="Arial" panose="020B0604020202020204" pitchFamily="34" charset="0"/>
                <a:cs typeface="Arial" panose="020B0604020202020204" pitchFamily="34" charset="0"/>
              </a:rPr>
              <a:t>, og úrskrift úr henni um hetta skjótast møguligt, og í øllum førum fyri valið, verða send tí stillara, sum listan hevur latið inn.</a:t>
            </a:r>
          </a:p>
        </p:txBody>
      </p:sp>
    </p:spTree>
    <p:extLst>
      <p:ext uri="{BB962C8B-B14F-4D97-AF65-F5344CB8AC3E}">
        <p14:creationId xmlns:p14="http://schemas.microsoft.com/office/powerpoint/2010/main" val="718735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Góðkendu valevnislistarnir</a:t>
            </a:r>
          </a:p>
        </p:txBody>
      </p:sp>
      <p:sp>
        <p:nvSpPr>
          <p:cNvPr id="3" name="Pladsholder til indhold 2"/>
          <p:cNvSpPr>
            <a:spLocks noGrp="1"/>
          </p:cNvSpPr>
          <p:nvPr>
            <p:ph idx="1"/>
          </p:nvPr>
        </p:nvSpPr>
        <p:spPr/>
        <p:txBody>
          <a:bodyPr>
            <a:normAutofit fontScale="92500" lnSpcReduction="10000"/>
          </a:bodyPr>
          <a:lstStyle/>
          <a:p>
            <a:r>
              <a:rPr lang="fo-FO" dirty="0">
                <a:latin typeface="Arial" panose="020B0604020202020204" pitchFamily="34" charset="0"/>
                <a:cs typeface="Arial" panose="020B0604020202020204" pitchFamily="34" charset="0"/>
              </a:rPr>
              <a:t>Teir av valnevndini góðkendu valevnislistar fáa hvør sær eitt </a:t>
            </a:r>
            <a:r>
              <a:rPr lang="fo-FO" dirty="0" err="1">
                <a:latin typeface="Arial" panose="020B0604020202020204" pitchFamily="34" charset="0"/>
                <a:cs typeface="Arial" panose="020B0604020202020204" pitchFamily="34" charset="0"/>
              </a:rPr>
              <a:t>bókstavfrámerki</a:t>
            </a:r>
            <a:r>
              <a:rPr lang="fo-FO" dirty="0">
                <a:latin typeface="Arial" panose="020B0604020202020204" pitchFamily="34" charset="0"/>
                <a:cs typeface="Arial" panose="020B0604020202020204" pitchFamily="34" charset="0"/>
              </a:rPr>
              <a:t> (A, B, C o.s.fr.), og á hvørjum lista verður sett talnummar (1, 2, 3 o.s.fr.) framman fyri hvørt valevni í somu raðfylgju, sum tey av stillarunum eru uppsett. </a:t>
            </a:r>
          </a:p>
          <a:p>
            <a:r>
              <a:rPr lang="fo-FO" dirty="0" err="1">
                <a:latin typeface="Arial" panose="020B0604020202020204" pitchFamily="34" charset="0"/>
                <a:cs typeface="Arial" panose="020B0604020202020204" pitchFamily="34" charset="0"/>
              </a:rPr>
              <a:t>Bókstavafrámerking</a:t>
            </a:r>
            <a:r>
              <a:rPr lang="fo-FO" dirty="0">
                <a:latin typeface="Arial" panose="020B0604020202020204" pitchFamily="34" charset="0"/>
                <a:cs typeface="Arial" panose="020B0604020202020204" pitchFamily="34" charset="0"/>
              </a:rPr>
              <a:t> hjá flokki, sum hevur rætt at taka lut í løgtingsvali, eigur at vera sami bókstavur, sum flokkurin áður hevur nýtt í sambandi við løgtingsval.</a:t>
            </a:r>
          </a:p>
          <a:p>
            <a:endParaRPr lang="fo-FO" dirty="0"/>
          </a:p>
          <a:p>
            <a:endParaRPr lang="fo-FO" dirty="0"/>
          </a:p>
        </p:txBody>
      </p:sp>
    </p:spTree>
    <p:extLst>
      <p:ext uri="{BB962C8B-B14F-4D97-AF65-F5344CB8AC3E}">
        <p14:creationId xmlns:p14="http://schemas.microsoft.com/office/powerpoint/2010/main" val="667901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Atkvøðuseðlar</a:t>
            </a:r>
          </a:p>
        </p:txBody>
      </p:sp>
      <p:sp>
        <p:nvSpPr>
          <p:cNvPr id="3" name="Pladsholder til indhold 2"/>
          <p:cNvSpPr>
            <a:spLocks noGrp="1"/>
          </p:cNvSpPr>
          <p:nvPr>
            <p:ph idx="1"/>
          </p:nvPr>
        </p:nvSpPr>
        <p:spPr/>
        <p:txBody>
          <a:bodyPr>
            <a:noAutofit/>
          </a:bodyPr>
          <a:lstStyle/>
          <a:p>
            <a:r>
              <a:rPr lang="fo-FO" sz="1800" dirty="0">
                <a:latin typeface="Arial" panose="020B0604020202020204" pitchFamily="34" charset="0"/>
                <a:cs typeface="Arial" panose="020B0604020202020204" pitchFamily="34" charset="0"/>
              </a:rPr>
              <a:t>Til valdagin og valstaðin útvegar valnevndin neyðugt tal av </a:t>
            </a:r>
            <a:r>
              <a:rPr lang="fo-FO" sz="1800" dirty="0" err="1">
                <a:latin typeface="Arial" panose="020B0604020202020204" pitchFamily="34" charset="0"/>
                <a:cs typeface="Arial" panose="020B0604020202020204" pitchFamily="34" charset="0"/>
              </a:rPr>
              <a:t>atkvøðuseðlum</a:t>
            </a:r>
            <a:r>
              <a:rPr lang="fo-FO" sz="1800" dirty="0">
                <a:latin typeface="Arial" panose="020B0604020202020204" pitchFamily="34" charset="0"/>
                <a:cs typeface="Arial" panose="020B0604020202020204" pitchFamily="34" charset="0"/>
              </a:rPr>
              <a:t>, sum allir skulu vera til staðar í valhølinum, tá valið byrjar. </a:t>
            </a:r>
          </a:p>
          <a:p>
            <a:r>
              <a:rPr lang="fo-FO" sz="1800" dirty="0">
                <a:latin typeface="Arial" panose="020B0604020202020204" pitchFamily="34" charset="0"/>
                <a:cs typeface="Arial" panose="020B0604020202020204" pitchFamily="34" charset="0"/>
              </a:rPr>
              <a:t>Atkvøðuseðilin skal vera soleiðis háttaður, at ikki sæst í gjøgnum hann, og hann skal í skilligum prenti innihalda upplýsing um </a:t>
            </a:r>
          </a:p>
          <a:p>
            <a:pPr lvl="1"/>
            <a:r>
              <a:rPr lang="fo-FO" sz="1800" dirty="0">
                <a:latin typeface="Arial" panose="020B0604020202020204" pitchFamily="34" charset="0"/>
                <a:cs typeface="Arial" panose="020B0604020202020204" pitchFamily="34" charset="0"/>
              </a:rPr>
              <a:t>valdag og valár, </a:t>
            </a:r>
          </a:p>
          <a:p>
            <a:pPr lvl="1"/>
            <a:r>
              <a:rPr lang="fo-FO" sz="1800" dirty="0">
                <a:latin typeface="Arial" panose="020B0604020202020204" pitchFamily="34" charset="0"/>
                <a:cs typeface="Arial" panose="020B0604020202020204" pitchFamily="34" charset="0"/>
              </a:rPr>
              <a:t>bókstav- og møguligt </a:t>
            </a:r>
            <a:r>
              <a:rPr lang="fo-FO" sz="1800" dirty="0" err="1">
                <a:latin typeface="Arial" panose="020B0604020202020204" pitchFamily="34" charset="0"/>
                <a:cs typeface="Arial" panose="020B0604020202020204" pitchFamily="34" charset="0"/>
              </a:rPr>
              <a:t>floksfrámerki</a:t>
            </a:r>
            <a:r>
              <a:rPr lang="fo-FO" sz="1800" dirty="0">
                <a:latin typeface="Arial" panose="020B0604020202020204" pitchFamily="34" charset="0"/>
                <a:cs typeface="Arial" panose="020B0604020202020204" pitchFamily="34" charset="0"/>
              </a:rPr>
              <a:t> (vallisti A, vallisti B, vallisti C o.s.fr.) í so nógvum reglum, sum talið av </a:t>
            </a:r>
            <a:r>
              <a:rPr lang="fo-FO" sz="1800" dirty="0" err="1">
                <a:latin typeface="Arial" panose="020B0604020202020204" pitchFamily="34" charset="0"/>
                <a:cs typeface="Arial" panose="020B0604020202020204" pitchFamily="34" charset="0"/>
              </a:rPr>
              <a:t>valevnislistum</a:t>
            </a:r>
            <a:r>
              <a:rPr lang="fo-FO" sz="1800" dirty="0">
                <a:latin typeface="Arial" panose="020B0604020202020204" pitchFamily="34" charset="0"/>
                <a:cs typeface="Arial" panose="020B0604020202020204" pitchFamily="34" charset="0"/>
              </a:rPr>
              <a:t>, og harumframt </a:t>
            </a:r>
          </a:p>
          <a:p>
            <a:pPr lvl="1"/>
            <a:r>
              <a:rPr lang="fo-FO" sz="1800" dirty="0">
                <a:latin typeface="Arial" panose="020B0604020202020204" pitchFamily="34" charset="0"/>
                <a:cs typeface="Arial" panose="020B0604020202020204" pitchFamily="34" charset="0"/>
              </a:rPr>
              <a:t>nøvnini á øllum valevnum í somu raðfylgju og við somu </a:t>
            </a:r>
            <a:r>
              <a:rPr lang="fo-FO" sz="1800" dirty="0" err="1">
                <a:latin typeface="Arial" panose="020B0604020202020204" pitchFamily="34" charset="0"/>
                <a:cs typeface="Arial" panose="020B0604020202020204" pitchFamily="34" charset="0"/>
              </a:rPr>
              <a:t>nummarmerking</a:t>
            </a:r>
            <a:r>
              <a:rPr lang="fo-FO" sz="1800" dirty="0">
                <a:latin typeface="Arial" panose="020B0604020202020204" pitchFamily="34" charset="0"/>
                <a:cs typeface="Arial" panose="020B0604020202020204" pitchFamily="34" charset="0"/>
              </a:rPr>
              <a:t>, sum tey eru lýst á </a:t>
            </a:r>
            <a:r>
              <a:rPr lang="fo-FO" sz="1800" dirty="0" err="1">
                <a:latin typeface="Arial" panose="020B0604020202020204" pitchFamily="34" charset="0"/>
                <a:cs typeface="Arial" panose="020B0604020202020204" pitchFamily="34" charset="0"/>
              </a:rPr>
              <a:t>valevnislistunum</a:t>
            </a:r>
            <a:r>
              <a:rPr lang="fo-FO" sz="1800" dirty="0">
                <a:latin typeface="Arial" panose="020B0604020202020204" pitchFamily="34" charset="0"/>
                <a:cs typeface="Arial" panose="020B0604020202020204" pitchFamily="34" charset="0"/>
              </a:rPr>
              <a:t>.  </a:t>
            </a:r>
          </a:p>
          <a:p>
            <a:pPr lvl="1"/>
            <a:r>
              <a:rPr lang="fo-FO" sz="1800" dirty="0">
                <a:latin typeface="Arial" panose="020B0604020202020204" pitchFamily="34" charset="0"/>
                <a:cs typeface="Arial" panose="020B0604020202020204" pitchFamily="34" charset="0"/>
              </a:rPr>
              <a:t>Valevnislistarnir skulu verða skildir hvør frá øðrum við </a:t>
            </a:r>
            <a:r>
              <a:rPr lang="fo-FO" sz="1800" dirty="0" err="1">
                <a:latin typeface="Arial" panose="020B0604020202020204" pitchFamily="34" charset="0"/>
                <a:cs typeface="Arial" panose="020B0604020202020204" pitchFamily="34" charset="0"/>
              </a:rPr>
              <a:t>prentaðari</a:t>
            </a:r>
            <a:r>
              <a:rPr lang="fo-FO" sz="1800" dirty="0">
                <a:latin typeface="Arial" panose="020B0604020202020204" pitchFamily="34" charset="0"/>
                <a:cs typeface="Arial" panose="020B0604020202020204" pitchFamily="34" charset="0"/>
              </a:rPr>
              <a:t> grovari striku, meðan nøvnini á valevnunum verða skild hvørt frá øðrum við tunnari </a:t>
            </a:r>
            <a:r>
              <a:rPr lang="fo-FO" sz="1800" dirty="0" err="1">
                <a:latin typeface="Arial" panose="020B0604020202020204" pitchFamily="34" charset="0"/>
                <a:cs typeface="Arial" panose="020B0604020202020204" pitchFamily="34" charset="0"/>
              </a:rPr>
              <a:t>prentaðari</a:t>
            </a:r>
            <a:r>
              <a:rPr lang="fo-FO" sz="1800" dirty="0">
                <a:latin typeface="Arial" panose="020B0604020202020204" pitchFamily="34" charset="0"/>
                <a:cs typeface="Arial" panose="020B0604020202020204" pitchFamily="34" charset="0"/>
              </a:rPr>
              <a:t> striku. </a:t>
            </a:r>
          </a:p>
          <a:p>
            <a:pPr lvl="1"/>
            <a:r>
              <a:rPr lang="fo-FO" sz="1800" dirty="0">
                <a:latin typeface="Arial" panose="020B0604020202020204" pitchFamily="34" charset="0"/>
                <a:cs typeface="Arial" panose="020B0604020202020204" pitchFamily="34" charset="0"/>
              </a:rPr>
              <a:t>Einki annað orð, bókstavur ella frámerki má vera á nøkrum </a:t>
            </a:r>
            <a:r>
              <a:rPr lang="fo-FO" sz="1800" dirty="0" err="1">
                <a:latin typeface="Arial" panose="020B0604020202020204" pitchFamily="34" charset="0"/>
                <a:cs typeface="Arial" panose="020B0604020202020204" pitchFamily="34" charset="0"/>
              </a:rPr>
              <a:t>atkvøðuseðli</a:t>
            </a:r>
            <a:r>
              <a:rPr lang="fo-FO" sz="1800" dirty="0">
                <a:latin typeface="Arial" panose="020B0604020202020204" pitchFamily="34" charset="0"/>
                <a:cs typeface="Arial" panose="020B0604020202020204" pitchFamily="34" charset="0"/>
              </a:rPr>
              <a:t>, hvørki við prenti, skrift ella á annan hátt. </a:t>
            </a:r>
            <a:br>
              <a:rPr lang="fo-FO" sz="1800" dirty="0"/>
            </a:br>
            <a:endParaRPr lang="fo-FO" sz="1800" dirty="0"/>
          </a:p>
        </p:txBody>
      </p:sp>
    </p:spTree>
    <p:extLst>
      <p:ext uri="{BB962C8B-B14F-4D97-AF65-F5344CB8AC3E}">
        <p14:creationId xmlns:p14="http://schemas.microsoft.com/office/powerpoint/2010/main" val="3498830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fo-FO" dirty="0" err="1">
                <a:latin typeface="Arial" panose="020B0604020202020204" pitchFamily="34" charset="0"/>
                <a:cs typeface="Arial" panose="020B0604020202020204" pitchFamily="34" charset="0"/>
              </a:rPr>
              <a:t>Valhøli</a:t>
            </a:r>
            <a:r>
              <a:rPr lang="fo-FO" dirty="0">
                <a:latin typeface="Arial" panose="020B0604020202020204" pitchFamily="34" charset="0"/>
                <a:cs typeface="Arial" panose="020B0604020202020204" pitchFamily="34" charset="0"/>
              </a:rPr>
              <a:t>, atkvøðurúm &amp; </a:t>
            </a:r>
            <a:r>
              <a:rPr lang="fo-FO" dirty="0" err="1">
                <a:latin typeface="Arial" panose="020B0604020202020204" pitchFamily="34" charset="0"/>
                <a:cs typeface="Arial" panose="020B0604020202020204" pitchFamily="34" charset="0"/>
              </a:rPr>
              <a:t>atkvøðukassar</a:t>
            </a:r>
            <a:endParaRPr lang="fo-FO" dirty="0">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p:txBody>
          <a:bodyPr>
            <a:normAutofit fontScale="62500" lnSpcReduction="20000"/>
          </a:bodyPr>
          <a:lstStyle/>
          <a:p>
            <a:r>
              <a:rPr lang="fo-FO" dirty="0">
                <a:latin typeface="Arial" panose="020B0604020202020204" pitchFamily="34" charset="0"/>
                <a:cs typeface="Arial" panose="020B0604020202020204" pitchFamily="34" charset="0"/>
              </a:rPr>
              <a:t>Atkvøðugreiðslan fer fram í einum ella fleiri hølum, sum kommunustýrið ávísir, har atkvøðurúm skulu vera í neyðugum tali.</a:t>
            </a:r>
          </a:p>
          <a:p>
            <a:r>
              <a:rPr lang="fo-FO" dirty="0">
                <a:latin typeface="Arial" panose="020B0604020202020204" pitchFamily="34" charset="0"/>
                <a:cs typeface="Arial" panose="020B0604020202020204" pitchFamily="34" charset="0"/>
              </a:rPr>
              <a:t> </a:t>
            </a:r>
            <a:r>
              <a:rPr lang="fo-FO" dirty="0" err="1">
                <a:latin typeface="Arial" panose="020B0604020202020204" pitchFamily="34" charset="0"/>
                <a:cs typeface="Arial" panose="020B0604020202020204" pitchFamily="34" charset="0"/>
              </a:rPr>
              <a:t>Atkvøðurúmini</a:t>
            </a:r>
            <a:r>
              <a:rPr lang="fo-FO" dirty="0">
                <a:latin typeface="Arial" panose="020B0604020202020204" pitchFamily="34" charset="0"/>
                <a:cs typeface="Arial" panose="020B0604020202020204" pitchFamily="34" charset="0"/>
              </a:rPr>
              <a:t> skulu vera soleiðis háttað, at ongin hevur møguleika fyri uttanífrá at síggja, hvussu avvarðandi hevur atkvøtt. </a:t>
            </a:r>
          </a:p>
          <a:p>
            <a:r>
              <a:rPr lang="fo-FO" dirty="0" err="1">
                <a:latin typeface="Arial" panose="020B0604020202020204" pitchFamily="34" charset="0"/>
                <a:cs typeface="Arial" panose="020B0604020202020204" pitchFamily="34" charset="0"/>
              </a:rPr>
              <a:t>Atkvøðurúmini</a:t>
            </a:r>
            <a:r>
              <a:rPr lang="fo-FO" dirty="0">
                <a:latin typeface="Arial" panose="020B0604020202020204" pitchFamily="34" charset="0"/>
                <a:cs typeface="Arial" panose="020B0604020202020204" pitchFamily="34" charset="0"/>
              </a:rPr>
              <a:t> skulu vera útgjørd við tí, sum er neyðugt fyri at atkvøða</a:t>
            </a:r>
          </a:p>
          <a:p>
            <a:r>
              <a:rPr lang="fo-FO" dirty="0">
                <a:latin typeface="Arial" panose="020B0604020202020204" pitchFamily="34" charset="0"/>
                <a:cs typeface="Arial" panose="020B0604020202020204" pitchFamily="34" charset="0"/>
              </a:rPr>
              <a:t>Í sjálvum valhølinum og í </a:t>
            </a:r>
            <a:r>
              <a:rPr lang="fo-FO" dirty="0" err="1">
                <a:latin typeface="Arial" panose="020B0604020202020204" pitchFamily="34" charset="0"/>
                <a:cs typeface="Arial" panose="020B0604020202020204" pitchFamily="34" charset="0"/>
              </a:rPr>
              <a:t>atkvøðurúmunum</a:t>
            </a:r>
            <a:r>
              <a:rPr lang="fo-FO" dirty="0">
                <a:latin typeface="Arial" panose="020B0604020202020204" pitchFamily="34" charset="0"/>
                <a:cs typeface="Arial" panose="020B0604020202020204" pitchFamily="34" charset="0"/>
              </a:rPr>
              <a:t> – skulu verða, yvirlit yvir valevnini við bókstavi og nummar teirra</a:t>
            </a:r>
          </a:p>
          <a:p>
            <a:r>
              <a:rPr lang="fo-FO" dirty="0" err="1">
                <a:latin typeface="Arial" panose="020B0604020202020204" pitchFamily="34" charset="0"/>
                <a:cs typeface="Arial" panose="020B0604020202020204" pitchFamily="34" charset="0"/>
              </a:rPr>
              <a:t>Uppsligin</a:t>
            </a:r>
            <a:r>
              <a:rPr lang="fo-FO" dirty="0">
                <a:latin typeface="Arial" panose="020B0604020202020204" pitchFamily="34" charset="0"/>
                <a:cs typeface="Arial" panose="020B0604020202020204" pitchFamily="34" charset="0"/>
              </a:rPr>
              <a:t> skal verða ein prentað vegleiðing fyri veljararnar, sum skal innihalda tær greinir í kommunuvallógini, sum mestan týdning hava fyri sjálvt valið.</a:t>
            </a:r>
          </a:p>
          <a:p>
            <a:r>
              <a:rPr lang="fo-FO" dirty="0">
                <a:latin typeface="Arial" panose="020B0604020202020204" pitchFamily="34" charset="0"/>
                <a:cs typeface="Arial" panose="020B0604020202020204" pitchFamily="34" charset="0"/>
              </a:rPr>
              <a:t>Tað skulu vera ein ella fleiri </a:t>
            </a:r>
            <a:r>
              <a:rPr lang="fo-FO" dirty="0" err="1">
                <a:latin typeface="Arial" panose="020B0604020202020204" pitchFamily="34" charset="0"/>
                <a:cs typeface="Arial" panose="020B0604020202020204" pitchFamily="34" charset="0"/>
              </a:rPr>
              <a:t>atkvøðukassar</a:t>
            </a:r>
            <a:r>
              <a:rPr lang="fo-FO" dirty="0">
                <a:latin typeface="Arial" panose="020B0604020202020204" pitchFamily="34" charset="0"/>
                <a:cs typeface="Arial" panose="020B0604020202020204" pitchFamily="34" charset="0"/>
              </a:rPr>
              <a:t>, ið skulu vera læstir, meðan atkvøðugreiðslan fer fram. Teir skulu vera soleiðis háttaðir, at eingin atkvøðuseðil kann verða tikin uppúr, uttan kassin verður latin upp.</a:t>
            </a:r>
          </a:p>
        </p:txBody>
      </p:sp>
    </p:spTree>
    <p:extLst>
      <p:ext uri="{BB962C8B-B14F-4D97-AF65-F5344CB8AC3E}">
        <p14:creationId xmlns:p14="http://schemas.microsoft.com/office/powerpoint/2010/main" val="3638561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Atkvøðugreiðslan, byrjan</a:t>
            </a:r>
          </a:p>
        </p:txBody>
      </p:sp>
      <p:sp>
        <p:nvSpPr>
          <p:cNvPr id="3" name="Pladsholder til indhold 2"/>
          <p:cNvSpPr>
            <a:spLocks noGrp="1"/>
          </p:cNvSpPr>
          <p:nvPr>
            <p:ph idx="1"/>
          </p:nvPr>
        </p:nvSpPr>
        <p:spPr/>
        <p:txBody>
          <a:bodyPr>
            <a:normAutofit/>
          </a:bodyPr>
          <a:lstStyle/>
          <a:p>
            <a:r>
              <a:rPr lang="fo-FO" dirty="0">
                <a:latin typeface="Arial" panose="020B0604020202020204" pitchFamily="34" charset="0"/>
                <a:cs typeface="Arial" panose="020B0604020202020204" pitchFamily="34" charset="0"/>
              </a:rPr>
              <a:t>Valið byrjar við, at formaðurin í valnevndini/valstýrinum ger kunnugt:</a:t>
            </a:r>
          </a:p>
          <a:p>
            <a:pPr lvl="1"/>
            <a:r>
              <a:rPr lang="fo-FO" dirty="0">
                <a:latin typeface="Arial" panose="020B0604020202020204" pitchFamily="34" charset="0"/>
                <a:cs typeface="Arial" panose="020B0604020202020204" pitchFamily="34" charset="0"/>
              </a:rPr>
              <a:t>nøvnini á limum nevndarinnar, </a:t>
            </a:r>
          </a:p>
          <a:p>
            <a:pPr lvl="1"/>
            <a:r>
              <a:rPr lang="fo-FO" dirty="0">
                <a:latin typeface="Arial" panose="020B0604020202020204" pitchFamily="34" charset="0"/>
                <a:cs typeface="Arial" panose="020B0604020202020204" pitchFamily="34" charset="0"/>
              </a:rPr>
              <a:t>talið á kommunustýrislimum, ið skulu verða valdir og </a:t>
            </a:r>
          </a:p>
          <a:p>
            <a:pPr lvl="1"/>
            <a:r>
              <a:rPr lang="fo-FO" dirty="0">
                <a:latin typeface="Arial" panose="020B0604020202020204" pitchFamily="34" charset="0"/>
                <a:cs typeface="Arial" panose="020B0604020202020204" pitchFamily="34" charset="0"/>
              </a:rPr>
              <a:t>teir </a:t>
            </a:r>
            <a:r>
              <a:rPr lang="fo-FO" dirty="0" err="1">
                <a:latin typeface="Arial" panose="020B0604020202020204" pitchFamily="34" charset="0"/>
                <a:cs typeface="Arial" panose="020B0604020202020204" pitchFamily="34" charset="0"/>
              </a:rPr>
              <a:t>móttiknu</a:t>
            </a:r>
            <a:r>
              <a:rPr lang="fo-FO" dirty="0">
                <a:latin typeface="Arial" panose="020B0604020202020204" pitchFamily="34" charset="0"/>
                <a:cs typeface="Arial" panose="020B0604020202020204" pitchFamily="34" charset="0"/>
              </a:rPr>
              <a:t> valevnislistar. </a:t>
            </a:r>
          </a:p>
          <a:p>
            <a:pPr lvl="1"/>
            <a:r>
              <a:rPr lang="fo-FO" dirty="0">
                <a:latin typeface="Arial" panose="020B0604020202020204" pitchFamily="34" charset="0"/>
                <a:cs typeface="Arial" panose="020B0604020202020204" pitchFamily="34" charset="0"/>
              </a:rPr>
              <a:t>Formaðurin vísir fram atkvøðukassarnar, soleiðis at tað sæst, at teir eru tómir, og </a:t>
            </a:r>
          </a:p>
          <a:p>
            <a:pPr lvl="1"/>
            <a:r>
              <a:rPr lang="fo-FO" dirty="0">
                <a:latin typeface="Arial" panose="020B0604020202020204" pitchFamily="34" charset="0"/>
                <a:cs typeface="Arial" panose="020B0604020202020204" pitchFamily="34" charset="0"/>
              </a:rPr>
              <a:t>síðan verða </a:t>
            </a:r>
            <a:r>
              <a:rPr lang="fo-FO" dirty="0" err="1">
                <a:latin typeface="Arial" panose="020B0604020202020204" pitchFamily="34" charset="0"/>
                <a:cs typeface="Arial" panose="020B0604020202020204" pitchFamily="34" charset="0"/>
              </a:rPr>
              <a:t>atkvøðukassarnir</a:t>
            </a:r>
            <a:r>
              <a:rPr lang="fo-FO" dirty="0">
                <a:latin typeface="Arial" panose="020B0604020202020204" pitchFamily="34" charset="0"/>
                <a:cs typeface="Arial" panose="020B0604020202020204" pitchFamily="34" charset="0"/>
              </a:rPr>
              <a:t> læstir. </a:t>
            </a:r>
          </a:p>
        </p:txBody>
      </p:sp>
    </p:spTree>
    <p:extLst>
      <p:ext uri="{BB962C8B-B14F-4D97-AF65-F5344CB8AC3E}">
        <p14:creationId xmlns:p14="http://schemas.microsoft.com/office/powerpoint/2010/main" val="163732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err="1">
                <a:latin typeface="Arial" panose="020B0604020202020204" pitchFamily="34" charset="0"/>
                <a:cs typeface="Arial" panose="020B0604020202020204" pitchFamily="34" charset="0"/>
              </a:rPr>
              <a:t>Valbók</a:t>
            </a:r>
            <a:endParaRPr lang="fo-FO" dirty="0">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p:txBody>
          <a:bodyPr>
            <a:normAutofit fontScale="92500" lnSpcReduction="10000"/>
          </a:bodyPr>
          <a:lstStyle/>
          <a:p>
            <a:r>
              <a:rPr lang="fo-FO" dirty="0">
                <a:latin typeface="Arial" panose="020B0604020202020204" pitchFamily="34" charset="0"/>
                <a:cs typeface="Arial" panose="020B0604020202020204" pitchFamily="34" charset="0"/>
              </a:rPr>
              <a:t>Undir eftirliti av nevndarformanninum verður førd ein </a:t>
            </a:r>
            <a:r>
              <a:rPr lang="fo-FO" dirty="0" err="1">
                <a:latin typeface="Arial" panose="020B0604020202020204" pitchFamily="34" charset="0"/>
                <a:cs typeface="Arial" panose="020B0604020202020204" pitchFamily="34" charset="0"/>
              </a:rPr>
              <a:t>valbók</a:t>
            </a:r>
            <a:r>
              <a:rPr lang="fo-FO" dirty="0">
                <a:latin typeface="Arial" panose="020B0604020202020204" pitchFamily="34" charset="0"/>
                <a:cs typeface="Arial" panose="020B0604020202020204" pitchFamily="34" charset="0"/>
              </a:rPr>
              <a:t>. Í </a:t>
            </a:r>
            <a:r>
              <a:rPr lang="fo-FO" dirty="0" err="1">
                <a:latin typeface="Arial" panose="020B0604020202020204" pitchFamily="34" charset="0"/>
                <a:cs typeface="Arial" panose="020B0604020202020204" pitchFamily="34" charset="0"/>
              </a:rPr>
              <a:t>valbókina</a:t>
            </a:r>
            <a:r>
              <a:rPr lang="fo-FO" dirty="0">
                <a:latin typeface="Arial" panose="020B0604020202020204" pitchFamily="34" charset="0"/>
                <a:cs typeface="Arial" panose="020B0604020202020204" pitchFamily="34" charset="0"/>
              </a:rPr>
              <a:t> verður at føra inn</a:t>
            </a:r>
          </a:p>
          <a:p>
            <a:pPr lvl="1"/>
            <a:r>
              <a:rPr lang="fo-FO" dirty="0">
                <a:latin typeface="Arial" panose="020B0604020202020204" pitchFamily="34" charset="0"/>
                <a:cs typeface="Arial" panose="020B0604020202020204" pitchFamily="34" charset="0"/>
              </a:rPr>
              <a:t> alt tað, ið týdning hevur fyri valið, </a:t>
            </a:r>
          </a:p>
          <a:p>
            <a:pPr lvl="2"/>
            <a:r>
              <a:rPr lang="fo-FO" dirty="0">
                <a:latin typeface="Arial" panose="020B0604020202020204" pitchFamily="34" charset="0"/>
                <a:cs typeface="Arial" panose="020B0604020202020204" pitchFamily="34" charset="0"/>
              </a:rPr>
              <a:t>serliga talið á innkomnum </a:t>
            </a:r>
            <a:r>
              <a:rPr lang="fo-FO" dirty="0" err="1">
                <a:latin typeface="Arial" panose="020B0604020202020204" pitchFamily="34" charset="0"/>
                <a:cs typeface="Arial" panose="020B0604020202020204" pitchFamily="34" charset="0"/>
              </a:rPr>
              <a:t>valevnislistum</a:t>
            </a:r>
            <a:r>
              <a:rPr lang="fo-FO" dirty="0">
                <a:latin typeface="Arial" panose="020B0604020202020204" pitchFamily="34" charset="0"/>
                <a:cs typeface="Arial" panose="020B0604020202020204" pitchFamily="34" charset="0"/>
              </a:rPr>
              <a:t> við nøvnunum á valevnunum í somu raðfylgju sum á listanum, </a:t>
            </a:r>
          </a:p>
          <a:p>
            <a:pPr lvl="2"/>
            <a:r>
              <a:rPr lang="fo-FO" dirty="0">
                <a:latin typeface="Arial" panose="020B0604020202020204" pitchFamily="34" charset="0"/>
                <a:cs typeface="Arial" panose="020B0604020202020204" pitchFamily="34" charset="0"/>
              </a:rPr>
              <a:t>talið á </a:t>
            </a:r>
            <a:r>
              <a:rPr lang="fo-FO" dirty="0" err="1">
                <a:latin typeface="Arial" panose="020B0604020202020204" pitchFamily="34" charset="0"/>
                <a:cs typeface="Arial" panose="020B0604020202020204" pitchFamily="34" charset="0"/>
              </a:rPr>
              <a:t>atkvøðuseðlum</a:t>
            </a:r>
            <a:r>
              <a:rPr lang="fo-FO" dirty="0">
                <a:latin typeface="Arial" panose="020B0604020202020204" pitchFamily="34" charset="0"/>
                <a:cs typeface="Arial" panose="020B0604020202020204" pitchFamily="34" charset="0"/>
              </a:rPr>
              <a:t>, ið nýttir skulu verða til valið, talið á gildum og ógildum seðlum hvørjir sær, atkvøðutølini fyri hvønn valevnislista og hvørt valevni, og nøvnini á teim valdu valevnunum. </a:t>
            </a:r>
          </a:p>
          <a:p>
            <a:r>
              <a:rPr lang="fo-FO" dirty="0">
                <a:latin typeface="Arial" panose="020B0604020202020204" pitchFamily="34" charset="0"/>
                <a:cs typeface="Arial" panose="020B0604020202020204" pitchFamily="34" charset="0"/>
              </a:rPr>
              <a:t>Tá ið valið er lokið, verður valbókin í varðveitslu hjá bygda(r)ráðnum/býráðnum. </a:t>
            </a:r>
          </a:p>
          <a:p>
            <a:endParaRPr lang="fo-FO" dirty="0"/>
          </a:p>
        </p:txBody>
      </p:sp>
    </p:spTree>
    <p:extLst>
      <p:ext uri="{BB962C8B-B14F-4D97-AF65-F5344CB8AC3E}">
        <p14:creationId xmlns:p14="http://schemas.microsoft.com/office/powerpoint/2010/main" val="2676216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err="1">
                <a:latin typeface="Arial" panose="020B0604020202020204" pitchFamily="34" charset="0"/>
                <a:cs typeface="Arial" panose="020B0604020202020204" pitchFamily="34" charset="0"/>
              </a:rPr>
              <a:t>Atferðarreglur</a:t>
            </a:r>
            <a:r>
              <a:rPr lang="fo-FO" dirty="0"/>
              <a:t> </a:t>
            </a:r>
          </a:p>
        </p:txBody>
      </p:sp>
      <p:sp>
        <p:nvSpPr>
          <p:cNvPr id="3" name="Pladsholder til indhold 2"/>
          <p:cNvSpPr>
            <a:spLocks noGrp="1"/>
          </p:cNvSpPr>
          <p:nvPr>
            <p:ph idx="1"/>
          </p:nvPr>
        </p:nvSpPr>
        <p:spPr/>
        <p:txBody>
          <a:bodyPr/>
          <a:lstStyle/>
          <a:p>
            <a:r>
              <a:rPr lang="fo-FO" dirty="0">
                <a:latin typeface="Arial" panose="020B0604020202020204" pitchFamily="34" charset="0"/>
                <a:cs typeface="Arial" panose="020B0604020202020204" pitchFamily="34" charset="0"/>
              </a:rPr>
              <a:t>Tey, ið hjástødd eru í valhølinum, meðan valið fer fram, hava skyldu at lýða boðum formansins, soleiðis at valið í allar mátar kann fara fram siðiliga. </a:t>
            </a:r>
          </a:p>
          <a:p>
            <a:r>
              <a:rPr lang="fo-FO" dirty="0">
                <a:latin typeface="Arial" panose="020B0604020202020204" pitchFamily="34" charset="0"/>
                <a:cs typeface="Arial" panose="020B0604020202020204" pitchFamily="34" charset="0"/>
              </a:rPr>
              <a:t>Tað er strangliga bannað limum í valnevndini ella hjálparfólki hennara at gera seg </a:t>
            </a:r>
            <a:r>
              <a:rPr lang="fo-FO" dirty="0" err="1">
                <a:latin typeface="Arial" panose="020B0604020202020204" pitchFamily="34" charset="0"/>
                <a:cs typeface="Arial" panose="020B0604020202020204" pitchFamily="34" charset="0"/>
              </a:rPr>
              <a:t>kunnugar</a:t>
            </a:r>
            <a:r>
              <a:rPr lang="fo-FO" dirty="0">
                <a:latin typeface="Arial" panose="020B0604020202020204" pitchFamily="34" charset="0"/>
                <a:cs typeface="Arial" panose="020B0604020202020204" pitchFamily="34" charset="0"/>
              </a:rPr>
              <a:t> við, hvussu veljari hevur atkvøtt. </a:t>
            </a:r>
          </a:p>
          <a:p>
            <a:endParaRPr lang="fo-FO" dirty="0"/>
          </a:p>
          <a:p>
            <a:endParaRPr lang="fo-FO" dirty="0"/>
          </a:p>
        </p:txBody>
      </p:sp>
    </p:spTree>
    <p:extLst>
      <p:ext uri="{BB962C8B-B14F-4D97-AF65-F5344CB8AC3E}">
        <p14:creationId xmlns:p14="http://schemas.microsoft.com/office/powerpoint/2010/main" val="3908763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Fyrireiking</a:t>
            </a:r>
          </a:p>
        </p:txBody>
      </p:sp>
      <p:sp>
        <p:nvSpPr>
          <p:cNvPr id="3" name="Pladsholder til indhold 2"/>
          <p:cNvSpPr>
            <a:spLocks noGrp="1"/>
          </p:cNvSpPr>
          <p:nvPr>
            <p:ph idx="1"/>
          </p:nvPr>
        </p:nvSpPr>
        <p:spPr/>
        <p:txBody>
          <a:bodyPr>
            <a:normAutofit/>
          </a:bodyPr>
          <a:lstStyle/>
          <a:p>
            <a:r>
              <a:rPr lang="fo-FO" dirty="0">
                <a:latin typeface="Arial" panose="020B0604020202020204" pitchFamily="34" charset="0"/>
                <a:cs typeface="Arial" panose="020B0604020202020204" pitchFamily="34" charset="0"/>
              </a:rPr>
              <a:t>Valnevnd</a:t>
            </a:r>
          </a:p>
          <a:p>
            <a:pPr lvl="1"/>
            <a:r>
              <a:rPr lang="fo-FO" dirty="0">
                <a:latin typeface="Arial" panose="020B0604020202020204" pitchFamily="34" charset="0"/>
                <a:cs typeface="Arial" panose="020B0604020202020204" pitchFamily="34" charset="0"/>
              </a:rPr>
              <a:t>Kommunustýrislimur ella persónur, sum er uppskotin sum valevni, kann ikki vera limur í valnevndini.</a:t>
            </a:r>
          </a:p>
          <a:p>
            <a:r>
              <a:rPr lang="fo-FO" dirty="0">
                <a:latin typeface="Arial" panose="020B0604020202020204" pitchFamily="34" charset="0"/>
                <a:cs typeface="Arial" panose="020B0604020202020204" pitchFamily="34" charset="0"/>
              </a:rPr>
              <a:t>Valstýri </a:t>
            </a:r>
          </a:p>
          <a:p>
            <a:pPr lvl="1"/>
            <a:r>
              <a:rPr lang="fo-FO" dirty="0">
                <a:latin typeface="Arial" panose="020B0604020202020204" pitchFamily="34" charset="0"/>
                <a:cs typeface="Arial" panose="020B0604020202020204" pitchFamily="34" charset="0"/>
              </a:rPr>
              <a:t>Um tað eru fleiri enn eitt </a:t>
            </a:r>
            <a:r>
              <a:rPr lang="fo-FO" dirty="0" err="1">
                <a:latin typeface="Arial" panose="020B0604020202020204" pitchFamily="34" charset="0"/>
                <a:cs typeface="Arial" panose="020B0604020202020204" pitchFamily="34" charset="0"/>
              </a:rPr>
              <a:t>atkvøðuøki</a:t>
            </a:r>
            <a:endParaRPr lang="fo-FO" dirty="0">
              <a:latin typeface="Arial" panose="020B0604020202020204" pitchFamily="34" charset="0"/>
              <a:cs typeface="Arial" panose="020B0604020202020204" pitchFamily="34" charset="0"/>
            </a:endParaRPr>
          </a:p>
          <a:p>
            <a:pPr lvl="1"/>
            <a:r>
              <a:rPr lang="fo-FO" dirty="0" err="1">
                <a:latin typeface="Arial" panose="020B0604020202020204" pitchFamily="34" charset="0"/>
                <a:cs typeface="Arial" panose="020B0604020202020204" pitchFamily="34" charset="0"/>
              </a:rPr>
              <a:t>Kommunustýrisslimur</a:t>
            </a:r>
            <a:r>
              <a:rPr lang="fo-FO" dirty="0">
                <a:latin typeface="Arial" panose="020B0604020202020204" pitchFamily="34" charset="0"/>
                <a:cs typeface="Arial" panose="020B0604020202020204" pitchFamily="34" charset="0"/>
              </a:rPr>
              <a:t> ella persónur, sum er uppskotin sum valevni, kann ikki vera limur í valstýrinum</a:t>
            </a:r>
            <a:r>
              <a:rPr lang="fo-FO" dirty="0"/>
              <a:t>.</a:t>
            </a:r>
          </a:p>
          <a:p>
            <a:pPr lvl="1"/>
            <a:endParaRPr lang="fo-FO" dirty="0"/>
          </a:p>
        </p:txBody>
      </p:sp>
    </p:spTree>
    <p:extLst>
      <p:ext uri="{BB962C8B-B14F-4D97-AF65-F5344CB8AC3E}">
        <p14:creationId xmlns:p14="http://schemas.microsoft.com/office/powerpoint/2010/main" val="2699384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Atkvøðugreiðslan</a:t>
            </a:r>
          </a:p>
        </p:txBody>
      </p:sp>
      <p:sp>
        <p:nvSpPr>
          <p:cNvPr id="3" name="Pladsholder til indhold 2"/>
          <p:cNvSpPr>
            <a:spLocks noGrp="1"/>
          </p:cNvSpPr>
          <p:nvPr>
            <p:ph idx="1"/>
          </p:nvPr>
        </p:nvSpPr>
        <p:spPr/>
        <p:txBody>
          <a:bodyPr>
            <a:normAutofit fontScale="55000" lnSpcReduction="20000"/>
          </a:bodyPr>
          <a:lstStyle/>
          <a:p>
            <a:r>
              <a:rPr lang="fo-FO" dirty="0"/>
              <a:t>Veljararnir koma fram at valborðinum soleiðis, sum teir vilja sjálvir og sum høvi gevst at atkvøða. Eftir at valnevndin (</a:t>
            </a:r>
            <a:r>
              <a:rPr lang="fo-FO" dirty="0" err="1"/>
              <a:t>valstýrararnir</a:t>
            </a:r>
            <a:r>
              <a:rPr lang="fo-FO" dirty="0"/>
              <a:t> ella hjálparfólkið) hava vissað sær, at veljarin er tann, sum hann sigur seg at vera, og at hann stendur á vallistanum, verður hann </a:t>
            </a:r>
            <a:r>
              <a:rPr lang="fo-FO" dirty="0" err="1"/>
              <a:t>avmerktur</a:t>
            </a:r>
            <a:r>
              <a:rPr lang="fo-FO" dirty="0"/>
              <a:t> á vallistanum </a:t>
            </a:r>
            <a:r>
              <a:rPr lang="fo-FO" i="1" dirty="0"/>
              <a:t>samstundis sum ein annar hjálparmaður skrivar upp navn og </a:t>
            </a:r>
            <a:r>
              <a:rPr lang="fo-FO" i="1" dirty="0" err="1"/>
              <a:t>valnummar</a:t>
            </a:r>
            <a:r>
              <a:rPr lang="fo-FO" i="1" dirty="0"/>
              <a:t> veljarans á serligan lista í somu raðfylgju, sum veljararnir verða avgreiddir</a:t>
            </a:r>
            <a:r>
              <a:rPr lang="fo-FO" dirty="0"/>
              <a:t>. Síðan verður atkvøðuseðil útflýggjaður. </a:t>
            </a:r>
          </a:p>
          <a:p>
            <a:r>
              <a:rPr lang="fo-FO" dirty="0"/>
              <a:t>Í kommunu, har valkort eru send út til veljararnar, sbr. § 5, skal veljarin, samstundis sum hann verður </a:t>
            </a:r>
            <a:r>
              <a:rPr lang="fo-FO" dirty="0" err="1"/>
              <a:t>avmerktur</a:t>
            </a:r>
            <a:r>
              <a:rPr lang="fo-FO" dirty="0"/>
              <a:t> á vallistanum, lata inn valkortið, áðrenn atkvøðuseðilin verður flýggjaður honum, </a:t>
            </a:r>
            <a:r>
              <a:rPr lang="fo-FO" i="1" dirty="0"/>
              <a:t>og tann í stk. 1 nevndi serligi listi er tá ikki neyðugur</a:t>
            </a:r>
            <a:r>
              <a:rPr lang="fo-FO" dirty="0"/>
              <a:t>. Hevur veljarin ikki valkortið við sær, verður nýtt kort at skriva, sum so verður lagt saman við teim kortum, sum latin eru inn, ella serligur listi verður at føra í hesum førum. </a:t>
            </a:r>
          </a:p>
          <a:p>
            <a:r>
              <a:rPr lang="fo-FO" dirty="0"/>
              <a:t>Tá veljarin hevur fingið atkvøðuseðilin útflýggjaðan, fer hann beinan vegin inn í </a:t>
            </a:r>
            <a:r>
              <a:rPr lang="fo-FO" dirty="0" err="1"/>
              <a:t>atkvøðurúmið</a:t>
            </a:r>
            <a:r>
              <a:rPr lang="fo-FO" dirty="0"/>
              <a:t>, har eingin annar má vera inni (sí tó undantak). Her fer atkvøðugreiðslan fram á tann hátt, at veljarin setir kross annaðhvørt fyri tí lista, hann ætlar at velja, ella fyri einum av valevnunum á hesum sama lista. </a:t>
            </a:r>
          </a:p>
          <a:p>
            <a:r>
              <a:rPr lang="fo-FO" dirty="0"/>
              <a:t>Veljarin leggur nú atkvøðuseðilin soleiðis saman, at eingin annar sær, hvussu atkvøtt er og koyrir hann beinan vegin í </a:t>
            </a:r>
            <a:r>
              <a:rPr lang="fo-FO" dirty="0" err="1"/>
              <a:t>atkvøðukassan</a:t>
            </a:r>
            <a:r>
              <a:rPr lang="fo-FO" dirty="0"/>
              <a:t>, meðan ein av nevndini ella ein hjálparmaður hennara sær. </a:t>
            </a:r>
          </a:p>
          <a:p>
            <a:endParaRPr lang="fo-FO" dirty="0"/>
          </a:p>
        </p:txBody>
      </p:sp>
    </p:spTree>
    <p:extLst>
      <p:ext uri="{BB962C8B-B14F-4D97-AF65-F5344CB8AC3E}">
        <p14:creationId xmlns:p14="http://schemas.microsoft.com/office/powerpoint/2010/main" val="1401137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err="1">
                <a:latin typeface="Arial" panose="020B0604020202020204" pitchFamily="34" charset="0"/>
                <a:cs typeface="Arial" panose="020B0604020202020204" pitchFamily="34" charset="0"/>
              </a:rPr>
              <a:t>Brævatkvøðing</a:t>
            </a:r>
            <a:endParaRPr lang="fo-FO" dirty="0">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p:txBody>
          <a:bodyPr/>
          <a:lstStyle/>
          <a:p>
            <a:r>
              <a:rPr lang="fo-FO" dirty="0">
                <a:latin typeface="Arial" panose="020B0604020202020204" pitchFamily="34" charset="0"/>
                <a:cs typeface="Arial" panose="020B0604020202020204" pitchFamily="34" charset="0"/>
              </a:rPr>
              <a:t>Veljarar, ið vilja taka lut í valinum valdagin, mugu møta persónliga; </a:t>
            </a:r>
          </a:p>
          <a:p>
            <a:pPr lvl="1"/>
            <a:r>
              <a:rPr lang="fo-FO" dirty="0">
                <a:latin typeface="Arial" panose="020B0604020202020204" pitchFamily="34" charset="0"/>
                <a:cs typeface="Arial" panose="020B0604020202020204" pitchFamily="34" charset="0"/>
              </a:rPr>
              <a:t>tó kunnu sjófólk, sjúk og aðrir persónar, ið hava ikki møguleika at greiða atkvøðu á valstaðnum sjálvan valdagin, greiða atkvøðu við innsending av brævatkvøðum. </a:t>
            </a:r>
          </a:p>
          <a:p>
            <a:endParaRPr lang="fo-FO" dirty="0"/>
          </a:p>
        </p:txBody>
      </p:sp>
    </p:spTree>
    <p:extLst>
      <p:ext uri="{BB962C8B-B14F-4D97-AF65-F5344CB8AC3E}">
        <p14:creationId xmlns:p14="http://schemas.microsoft.com/office/powerpoint/2010/main" val="287726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err="1">
                <a:latin typeface="Arial" panose="020B0604020202020204" pitchFamily="34" charset="0"/>
                <a:cs typeface="Arial" panose="020B0604020202020204" pitchFamily="34" charset="0"/>
              </a:rPr>
              <a:t>Brævatkvøðing</a:t>
            </a:r>
            <a:r>
              <a:rPr lang="fo-FO" dirty="0">
                <a:latin typeface="Arial" panose="020B0604020202020204" pitchFamily="34" charset="0"/>
                <a:cs typeface="Arial" panose="020B0604020202020204" pitchFamily="34" charset="0"/>
              </a:rPr>
              <a:t> </a:t>
            </a:r>
          </a:p>
        </p:txBody>
      </p:sp>
      <p:sp>
        <p:nvSpPr>
          <p:cNvPr id="3" name="Pladsholder til indhold 2"/>
          <p:cNvSpPr>
            <a:spLocks noGrp="1"/>
          </p:cNvSpPr>
          <p:nvPr>
            <p:ph idx="1"/>
          </p:nvPr>
        </p:nvSpPr>
        <p:spPr/>
        <p:txBody>
          <a:bodyPr/>
          <a:lstStyle/>
          <a:p>
            <a:r>
              <a:rPr lang="fo-FO" dirty="0">
                <a:latin typeface="Arial" panose="020B0604020202020204" pitchFamily="34" charset="0"/>
                <a:cs typeface="Arial" panose="020B0604020202020204" pitchFamily="34" charset="0"/>
              </a:rPr>
              <a:t>Hvørji?</a:t>
            </a:r>
          </a:p>
          <a:p>
            <a:pPr lvl="1"/>
            <a:r>
              <a:rPr lang="fo-FO" dirty="0">
                <a:latin typeface="Arial" panose="020B0604020202020204" pitchFamily="34" charset="0"/>
                <a:cs typeface="Arial" panose="020B0604020202020204" pitchFamily="34" charset="0"/>
              </a:rPr>
              <a:t>Veljarar, ið ynskja at velja, men sum valdagin ikki kunnu møta persónliga á valstaðnum at greiða atkvøðu, </a:t>
            </a:r>
            <a:r>
              <a:rPr lang="fo-FO" dirty="0" err="1">
                <a:latin typeface="Arial" panose="020B0604020202020204" pitchFamily="34" charset="0"/>
                <a:cs typeface="Arial" panose="020B0604020202020204" pitchFamily="34" charset="0"/>
              </a:rPr>
              <a:t>herundir</a:t>
            </a:r>
            <a:r>
              <a:rPr lang="fo-FO" dirty="0">
                <a:latin typeface="Arial" panose="020B0604020202020204" pitchFamily="34" charset="0"/>
                <a:cs typeface="Arial" panose="020B0604020202020204" pitchFamily="34" charset="0"/>
              </a:rPr>
              <a:t> sjófólk, sjúk og onnur, ið ikki hava møguleika at greiða atkvøðu á valstaðnum valdagin, kunnu greiða atkvøðu við innsending av brævatkvøðu</a:t>
            </a:r>
          </a:p>
        </p:txBody>
      </p:sp>
    </p:spTree>
    <p:extLst>
      <p:ext uri="{BB962C8B-B14F-4D97-AF65-F5344CB8AC3E}">
        <p14:creationId xmlns:p14="http://schemas.microsoft.com/office/powerpoint/2010/main" val="930173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err="1">
                <a:latin typeface="Arial" panose="020B0604020202020204" pitchFamily="34" charset="0"/>
                <a:cs typeface="Arial" panose="020B0604020202020204" pitchFamily="34" charset="0"/>
              </a:rPr>
              <a:t>Brævatkvøðing</a:t>
            </a:r>
            <a:endParaRPr lang="fo-FO" dirty="0">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p:txBody>
          <a:bodyPr>
            <a:normAutofit fontScale="62500" lnSpcReduction="20000"/>
          </a:bodyPr>
          <a:lstStyle/>
          <a:p>
            <a:r>
              <a:rPr lang="fo-FO" dirty="0">
                <a:latin typeface="Arial" panose="020B0604020202020204" pitchFamily="34" charset="0"/>
                <a:cs typeface="Arial" panose="020B0604020202020204" pitchFamily="34" charset="0"/>
              </a:rPr>
              <a:t>Hvar?</a:t>
            </a:r>
          </a:p>
          <a:p>
            <a:pPr lvl="1"/>
            <a:r>
              <a:rPr lang="fo-FO" dirty="0">
                <a:latin typeface="Arial" panose="020B0604020202020204" pitchFamily="34" charset="0"/>
                <a:cs typeface="Arial" panose="020B0604020202020204" pitchFamily="34" charset="0"/>
              </a:rPr>
              <a:t>Veljarar, sum staddir eru í Føroyum, </a:t>
            </a:r>
          </a:p>
          <a:p>
            <a:pPr lvl="2"/>
            <a:r>
              <a:rPr lang="fo-FO" dirty="0">
                <a:latin typeface="Arial" panose="020B0604020202020204" pitchFamily="34" charset="0"/>
                <a:cs typeface="Arial" panose="020B0604020202020204" pitchFamily="34" charset="0"/>
              </a:rPr>
              <a:t>kunnu greiða atkvøðu á einum fólkayvirliti, eisini í </a:t>
            </a:r>
            <a:r>
              <a:rPr lang="fo-FO" dirty="0" err="1">
                <a:latin typeface="Arial" panose="020B0604020202020204" pitchFamily="34" charset="0"/>
                <a:cs typeface="Arial" panose="020B0604020202020204" pitchFamily="34" charset="0"/>
              </a:rPr>
              <a:t>heimstaðkommununi</a:t>
            </a:r>
            <a:r>
              <a:rPr lang="fo-FO" dirty="0">
                <a:latin typeface="Arial" panose="020B0604020202020204" pitchFamily="34" charset="0"/>
                <a:cs typeface="Arial" panose="020B0604020202020204" pitchFamily="34" charset="0"/>
              </a:rPr>
              <a:t>, har veljarin stendur á vallista. </a:t>
            </a:r>
          </a:p>
          <a:p>
            <a:pPr lvl="1"/>
            <a:r>
              <a:rPr lang="fo-FO" dirty="0">
                <a:latin typeface="Arial" panose="020B0604020202020204" pitchFamily="34" charset="0"/>
                <a:cs typeface="Arial" panose="020B0604020202020204" pitchFamily="34" charset="0"/>
              </a:rPr>
              <a:t>Sjófólk kunnu eisini atkvøða hjá einum mynstringarstjóra og umborð á viðkomandi skipi. </a:t>
            </a:r>
          </a:p>
          <a:p>
            <a:pPr lvl="1"/>
            <a:r>
              <a:rPr lang="fo-FO" dirty="0">
                <a:latin typeface="Arial" panose="020B0604020202020204" pitchFamily="34" charset="0"/>
                <a:cs typeface="Arial" panose="020B0604020202020204" pitchFamily="34" charset="0"/>
              </a:rPr>
              <a:t>Veljarar, ið liggja á sjúkrahúsi ella øðrum heilsu- ella </a:t>
            </a:r>
            <a:r>
              <a:rPr lang="fo-FO" dirty="0" err="1">
                <a:latin typeface="Arial" panose="020B0604020202020204" pitchFamily="34" charset="0"/>
                <a:cs typeface="Arial" panose="020B0604020202020204" pitchFamily="34" charset="0"/>
              </a:rPr>
              <a:t>uppihaldsstovni</a:t>
            </a:r>
            <a:r>
              <a:rPr lang="fo-FO" dirty="0">
                <a:latin typeface="Arial" panose="020B0604020202020204" pitchFamily="34" charset="0"/>
                <a:cs typeface="Arial" panose="020B0604020202020204" pitchFamily="34" charset="0"/>
              </a:rPr>
              <a:t> ella eru undir læknaviðgerð heima,</a:t>
            </a:r>
          </a:p>
          <a:p>
            <a:pPr lvl="2"/>
            <a:r>
              <a:rPr lang="fo-FO" dirty="0">
                <a:latin typeface="Arial" panose="020B0604020202020204" pitchFamily="34" charset="0"/>
                <a:cs typeface="Arial" panose="020B0604020202020204" pitchFamily="34" charset="0"/>
              </a:rPr>
              <a:t> kunnu greiða atkvøðu á sjúkrahúsinum ella stovninum, ella hjá viðkomandi lækna ella tveimum av valstýrinum </a:t>
            </a:r>
            <a:r>
              <a:rPr lang="fo-FO" dirty="0" err="1">
                <a:latin typeface="Arial" panose="020B0604020202020204" pitchFamily="34" charset="0"/>
                <a:cs typeface="Arial" panose="020B0604020202020204" pitchFamily="34" charset="0"/>
              </a:rPr>
              <a:t>útnevndum</a:t>
            </a:r>
            <a:r>
              <a:rPr lang="fo-FO" dirty="0">
                <a:latin typeface="Arial" panose="020B0604020202020204" pitchFamily="34" charset="0"/>
                <a:cs typeface="Arial" panose="020B0604020202020204" pitchFamily="34" charset="0"/>
              </a:rPr>
              <a:t> álítandi persónum, sum báðir skulu hava við sær </a:t>
            </a:r>
            <a:r>
              <a:rPr lang="fo-FO" dirty="0" err="1">
                <a:latin typeface="Arial" panose="020B0604020202020204" pitchFamily="34" charset="0"/>
                <a:cs typeface="Arial" panose="020B0604020202020204" pitchFamily="34" charset="0"/>
              </a:rPr>
              <a:t>samleikaprógv</a:t>
            </a:r>
            <a:r>
              <a:rPr lang="fo-FO" dirty="0">
                <a:latin typeface="Arial" panose="020B0604020202020204" pitchFamily="34" charset="0"/>
                <a:cs typeface="Arial" panose="020B0604020202020204" pitchFamily="34" charset="0"/>
              </a:rPr>
              <a:t> umframt útnevningina.</a:t>
            </a:r>
          </a:p>
          <a:p>
            <a:pPr lvl="1"/>
            <a:r>
              <a:rPr lang="fo-FO" dirty="0">
                <a:latin typeface="Arial" panose="020B0604020202020204" pitchFamily="34" charset="0"/>
                <a:cs typeface="Arial" panose="020B0604020202020204" pitchFamily="34" charset="0"/>
              </a:rPr>
              <a:t>Veljarar, ið sita í varðhaldi, </a:t>
            </a:r>
          </a:p>
          <a:p>
            <a:pPr lvl="2"/>
            <a:r>
              <a:rPr lang="fo-FO" dirty="0">
                <a:latin typeface="Arial" panose="020B0604020202020204" pitchFamily="34" charset="0"/>
                <a:cs typeface="Arial" panose="020B0604020202020204" pitchFamily="34" charset="0"/>
              </a:rPr>
              <a:t>kunnu greiða atkvøðu hjá løgregluni. </a:t>
            </a:r>
          </a:p>
          <a:p>
            <a:pPr lvl="1"/>
            <a:r>
              <a:rPr lang="fo-FO" dirty="0">
                <a:latin typeface="Arial" panose="020B0604020202020204" pitchFamily="34" charset="0"/>
                <a:cs typeface="Arial" panose="020B0604020202020204" pitchFamily="34" charset="0"/>
              </a:rPr>
              <a:t>Veljarar, ið staddir eru uttanlands,</a:t>
            </a:r>
          </a:p>
          <a:p>
            <a:pPr lvl="2"/>
            <a:r>
              <a:rPr lang="fo-FO" dirty="0">
                <a:latin typeface="Arial" panose="020B0604020202020204" pitchFamily="34" charset="0"/>
                <a:cs typeface="Arial" panose="020B0604020202020204" pitchFamily="34" charset="0"/>
              </a:rPr>
              <a:t>kunnu greiða atkvøðu á donskum sendistovum ella konsulátum í útheiminum, ella hjá einum, sum landsstýrismaðurin hevur heimilað. </a:t>
            </a:r>
          </a:p>
          <a:p>
            <a:pPr lvl="1"/>
            <a:r>
              <a:rPr lang="fo-FO" dirty="0">
                <a:latin typeface="Arial" panose="020B0604020202020204" pitchFamily="34" charset="0"/>
                <a:cs typeface="Arial" panose="020B0604020202020204" pitchFamily="34" charset="0"/>
              </a:rPr>
              <a:t>Veljarar, ið staddir eru í hinum partinum av ríkinum, </a:t>
            </a:r>
          </a:p>
          <a:p>
            <a:pPr lvl="2"/>
            <a:r>
              <a:rPr lang="fo-FO" dirty="0">
                <a:latin typeface="Arial" panose="020B0604020202020204" pitchFamily="34" charset="0"/>
                <a:cs typeface="Arial" panose="020B0604020202020204" pitchFamily="34" charset="0"/>
              </a:rPr>
              <a:t>kunnu greiða atkvøðu á støðum, sum har vera nýtt til atkvøðugreiðslu við brævi. </a:t>
            </a:r>
          </a:p>
        </p:txBody>
      </p:sp>
    </p:spTree>
    <p:extLst>
      <p:ext uri="{BB962C8B-B14F-4D97-AF65-F5344CB8AC3E}">
        <p14:creationId xmlns:p14="http://schemas.microsoft.com/office/powerpoint/2010/main" val="2873104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err="1">
                <a:latin typeface="Arial" panose="020B0604020202020204" pitchFamily="34" charset="0"/>
                <a:cs typeface="Arial" panose="020B0604020202020204" pitchFamily="34" charset="0"/>
              </a:rPr>
              <a:t>Brævatkvøðing</a:t>
            </a:r>
            <a:r>
              <a:rPr lang="fo-FO" dirty="0">
                <a:latin typeface="Arial" panose="020B0604020202020204" pitchFamily="34" charset="0"/>
                <a:cs typeface="Arial" panose="020B0604020202020204" pitchFamily="34" charset="0"/>
              </a:rPr>
              <a:t> </a:t>
            </a:r>
          </a:p>
        </p:txBody>
      </p:sp>
      <p:sp>
        <p:nvSpPr>
          <p:cNvPr id="3" name="Pladsholder til indhold 2"/>
          <p:cNvSpPr>
            <a:spLocks noGrp="1"/>
          </p:cNvSpPr>
          <p:nvPr>
            <p:ph idx="1"/>
          </p:nvPr>
        </p:nvSpPr>
        <p:spPr/>
        <p:txBody>
          <a:bodyPr/>
          <a:lstStyle/>
          <a:p>
            <a:r>
              <a:rPr lang="fo-FO" dirty="0">
                <a:latin typeface="Arial" panose="020B0604020202020204" pitchFamily="34" charset="0"/>
                <a:cs typeface="Arial" panose="020B0604020202020204" pitchFamily="34" charset="0"/>
              </a:rPr>
              <a:t>Veljarar, sum ynskja at greiða brævatkvøðu skulu, um hetta verður mett neyðugt, vísa nøktandi </a:t>
            </a:r>
            <a:r>
              <a:rPr lang="fo-FO" dirty="0" err="1">
                <a:latin typeface="Arial" panose="020B0604020202020204" pitchFamily="34" charset="0"/>
                <a:cs typeface="Arial" panose="020B0604020202020204" pitchFamily="34" charset="0"/>
              </a:rPr>
              <a:t>samleikaprógv</a:t>
            </a:r>
            <a:r>
              <a:rPr lang="fo-FO" dirty="0">
                <a:latin typeface="Arial" panose="020B0604020202020204" pitchFamily="34" charset="0"/>
                <a:cs typeface="Arial" panose="020B0604020202020204" pitchFamily="34" charset="0"/>
              </a:rPr>
              <a:t>. </a:t>
            </a:r>
          </a:p>
          <a:p>
            <a:endParaRPr lang="fo-FO" dirty="0"/>
          </a:p>
        </p:txBody>
      </p:sp>
    </p:spTree>
    <p:extLst>
      <p:ext uri="{BB962C8B-B14F-4D97-AF65-F5344CB8AC3E}">
        <p14:creationId xmlns:p14="http://schemas.microsoft.com/office/powerpoint/2010/main" val="1948005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err="1">
                <a:latin typeface="Arial" panose="020B0604020202020204" pitchFamily="34" charset="0"/>
                <a:cs typeface="Arial" panose="020B0604020202020204" pitchFamily="34" charset="0"/>
              </a:rPr>
              <a:t>Brævatkvøðing</a:t>
            </a:r>
            <a:r>
              <a:rPr lang="fo-FO" dirty="0"/>
              <a:t> </a:t>
            </a:r>
          </a:p>
        </p:txBody>
      </p:sp>
      <p:sp>
        <p:nvSpPr>
          <p:cNvPr id="3" name="Pladsholder til indhold 2"/>
          <p:cNvSpPr>
            <a:spLocks noGrp="1"/>
          </p:cNvSpPr>
          <p:nvPr>
            <p:ph idx="1"/>
          </p:nvPr>
        </p:nvSpPr>
        <p:spPr/>
        <p:txBody>
          <a:bodyPr>
            <a:normAutofit fontScale="92500" lnSpcReduction="10000"/>
          </a:bodyPr>
          <a:lstStyle/>
          <a:p>
            <a:r>
              <a:rPr lang="fo-FO" dirty="0">
                <a:latin typeface="Arial" panose="020B0604020202020204" pitchFamily="34" charset="0"/>
                <a:cs typeface="Arial" panose="020B0604020202020204" pitchFamily="34" charset="0"/>
              </a:rPr>
              <a:t>Nær?</a:t>
            </a:r>
          </a:p>
          <a:p>
            <a:pPr lvl="1"/>
            <a:r>
              <a:rPr lang="fo-FO" dirty="0">
                <a:latin typeface="Arial" panose="020B0604020202020204" pitchFamily="34" charset="0"/>
                <a:cs typeface="Arial" panose="020B0604020202020204" pitchFamily="34" charset="0"/>
              </a:rPr>
              <a:t>Sjófólk og onnur, sum ikki halda seg vera heima valdagin, og veljarar, sum eru staddir uttanlands, kunnu útfylla atkvøðuseðilin í fyrsta lagi 4 </a:t>
            </a:r>
            <a:r>
              <a:rPr lang="fo-FO" dirty="0" err="1">
                <a:latin typeface="Arial" panose="020B0604020202020204" pitchFamily="34" charset="0"/>
                <a:cs typeface="Arial" panose="020B0604020202020204" pitchFamily="34" charset="0"/>
              </a:rPr>
              <a:t>mánaðar</a:t>
            </a:r>
            <a:r>
              <a:rPr lang="fo-FO" dirty="0">
                <a:latin typeface="Arial" panose="020B0604020202020204" pitchFamily="34" charset="0"/>
                <a:cs typeface="Arial" panose="020B0604020202020204" pitchFamily="34" charset="0"/>
              </a:rPr>
              <a:t> áðrenn valdagin. </a:t>
            </a:r>
          </a:p>
          <a:p>
            <a:pPr lvl="1"/>
            <a:r>
              <a:rPr lang="fo-FO" dirty="0">
                <a:latin typeface="Arial" panose="020B0604020202020204" pitchFamily="34" charset="0"/>
                <a:cs typeface="Arial" panose="020B0604020202020204" pitchFamily="34" charset="0"/>
              </a:rPr>
              <a:t>Í øðrum førum skal atkvøðuseðilin vera útfyltur í fyrsta lagi 1 viku áðrenn valdagin. </a:t>
            </a:r>
          </a:p>
          <a:p>
            <a:pPr lvl="1"/>
            <a:r>
              <a:rPr lang="fo-FO" dirty="0">
                <a:latin typeface="Arial" panose="020B0604020202020204" pitchFamily="34" charset="0"/>
                <a:cs typeface="Arial" panose="020B0604020202020204" pitchFamily="34" charset="0"/>
              </a:rPr>
              <a:t>Atkvøðugreiðsla við brævi kann í seinasta lagi fara fram dagin fyri valdagin, og atkvøðuseðilin skal vera komin fram til valstaðið, áðrenn atkvøðugreiðslan byrjar. </a:t>
            </a:r>
          </a:p>
        </p:txBody>
      </p:sp>
    </p:spTree>
    <p:extLst>
      <p:ext uri="{BB962C8B-B14F-4D97-AF65-F5344CB8AC3E}">
        <p14:creationId xmlns:p14="http://schemas.microsoft.com/office/powerpoint/2010/main" val="21190095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err="1">
                <a:latin typeface="Arial" panose="020B0604020202020204" pitchFamily="34" charset="0"/>
                <a:cs typeface="Arial" panose="020B0604020202020204" pitchFamily="34" charset="0"/>
              </a:rPr>
              <a:t>Brævatkvøðing</a:t>
            </a:r>
            <a:endParaRPr lang="fo-FO" dirty="0">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p:txBody>
          <a:bodyPr>
            <a:normAutofit fontScale="70000" lnSpcReduction="20000"/>
          </a:bodyPr>
          <a:lstStyle/>
          <a:p>
            <a:r>
              <a:rPr lang="fo-FO" dirty="0"/>
              <a:t>Til atkvøðugreiðslu við brævi útvegar landsstýrismaðurin neyðugar atkvøðuseðlar við tilhoyrandi brævbjálvum og oyðubløð til </a:t>
            </a:r>
            <a:r>
              <a:rPr lang="fo-FO" dirty="0" err="1"/>
              <a:t>fylgibrøv</a:t>
            </a:r>
            <a:r>
              <a:rPr lang="fo-FO" dirty="0"/>
              <a:t> umframt størri konvoluttar, sum fylgibræv og brævbjálvi við atkvøðuseðlinum skal sendast í til kommununa. </a:t>
            </a:r>
          </a:p>
          <a:p>
            <a:r>
              <a:rPr lang="fo-FO" dirty="0"/>
              <a:t>Atkvøðuseðlarnir skulu vera av hvítum pappíri, við orðunum "atkvøðuseðil" prentað á aðrari síðuni. </a:t>
            </a:r>
          </a:p>
          <a:p>
            <a:r>
              <a:rPr lang="fo-FO" dirty="0"/>
              <a:t>Brævbjálvarnir skulu vera sovorðnir, at ikki sæst ígjøgnum teir, og so stórir, at teir heilt </a:t>
            </a:r>
            <a:r>
              <a:rPr lang="fo-FO" dirty="0" err="1"/>
              <a:t>skjúla</a:t>
            </a:r>
            <a:r>
              <a:rPr lang="fo-FO" dirty="0"/>
              <a:t> atkvøðuseðilin. Á forsíðuni á størra brævbjálvanum skal vera prentað, at hann inniheldur ein atkvøðuseðil til løgtingsval, og á baksíðuni skal vera prentaður teigur, har veljarin setur navn sítt og bústað í kommununi, har hann stendur á vallista. </a:t>
            </a:r>
          </a:p>
          <a:p>
            <a:r>
              <a:rPr lang="fo-FO" dirty="0"/>
              <a:t>Atkvøðugreiðslan er bert </a:t>
            </a:r>
            <a:r>
              <a:rPr lang="fo-FO" dirty="0" err="1"/>
              <a:t>gildug</a:t>
            </a:r>
            <a:r>
              <a:rPr lang="fo-FO" dirty="0"/>
              <a:t>, um hon fer fram við nýtslu av seðlum, </a:t>
            </a:r>
            <a:r>
              <a:rPr lang="fo-FO" dirty="0" err="1"/>
              <a:t>fylgibrøvum</a:t>
            </a:r>
            <a:r>
              <a:rPr lang="fo-FO" dirty="0"/>
              <a:t> og brævbjálvum, sum landsstýrismaðurin hevur útvegað</a:t>
            </a:r>
          </a:p>
          <a:p>
            <a:endParaRPr lang="fo-FO" dirty="0"/>
          </a:p>
        </p:txBody>
      </p:sp>
    </p:spTree>
    <p:extLst>
      <p:ext uri="{BB962C8B-B14F-4D97-AF65-F5344CB8AC3E}">
        <p14:creationId xmlns:p14="http://schemas.microsoft.com/office/powerpoint/2010/main" val="32707021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err="1">
                <a:latin typeface="Arial" panose="020B0604020202020204" pitchFamily="34" charset="0"/>
                <a:cs typeface="Arial" panose="020B0604020202020204" pitchFamily="34" charset="0"/>
              </a:rPr>
              <a:t>Brævatkvøðing</a:t>
            </a:r>
            <a:endParaRPr lang="fo-FO" dirty="0">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p:txBody>
          <a:bodyPr>
            <a:normAutofit lnSpcReduction="10000"/>
          </a:bodyPr>
          <a:lstStyle/>
          <a:p>
            <a:r>
              <a:rPr lang="fo-FO" dirty="0">
                <a:latin typeface="Arial" panose="020B0604020202020204" pitchFamily="34" charset="0"/>
                <a:cs typeface="Arial" panose="020B0604020202020204" pitchFamily="34" charset="0"/>
              </a:rPr>
              <a:t>Hvat ger kommunan?</a:t>
            </a:r>
          </a:p>
          <a:p>
            <a:pPr lvl="1"/>
            <a:r>
              <a:rPr lang="fo-FO" dirty="0">
                <a:latin typeface="Arial" panose="020B0604020202020204" pitchFamily="34" charset="0"/>
                <a:cs typeface="Arial" panose="020B0604020202020204" pitchFamily="34" charset="0"/>
              </a:rPr>
              <a:t>Kommunustýrið savnar innkomnu brævbjálvarnar og </a:t>
            </a:r>
            <a:r>
              <a:rPr lang="fo-FO" dirty="0" err="1">
                <a:latin typeface="Arial" panose="020B0604020202020204" pitchFamily="34" charset="0"/>
                <a:cs typeface="Arial" panose="020B0604020202020204" pitchFamily="34" charset="0"/>
              </a:rPr>
              <a:t>innførir</a:t>
            </a:r>
            <a:r>
              <a:rPr lang="fo-FO" dirty="0">
                <a:latin typeface="Arial" panose="020B0604020202020204" pitchFamily="34" charset="0"/>
                <a:cs typeface="Arial" panose="020B0604020202020204" pitchFamily="34" charset="0"/>
              </a:rPr>
              <a:t> </a:t>
            </a:r>
            <a:r>
              <a:rPr lang="fo-FO" dirty="0" err="1">
                <a:latin typeface="Arial" panose="020B0604020202020204" pitchFamily="34" charset="0"/>
                <a:cs typeface="Arial" panose="020B0604020202020204" pitchFamily="34" charset="0"/>
              </a:rPr>
              <a:t>avsendaranavn</a:t>
            </a:r>
            <a:r>
              <a:rPr lang="fo-FO" dirty="0">
                <a:latin typeface="Arial" panose="020B0604020202020204" pitchFamily="34" charset="0"/>
                <a:cs typeface="Arial" panose="020B0604020202020204" pitchFamily="34" charset="0"/>
              </a:rPr>
              <a:t> og bústað og tíð, tá ið brævatkvøðan er móttikin, í eina bók, ið er útvegað til hetta endamál. Brævbjálvarnir verða sendir </a:t>
            </a:r>
            <a:r>
              <a:rPr lang="fo-FO" dirty="0" err="1">
                <a:latin typeface="Arial" panose="020B0604020202020204" pitchFamily="34" charset="0"/>
                <a:cs typeface="Arial" panose="020B0604020202020204" pitchFamily="34" charset="0"/>
              </a:rPr>
              <a:t>óopnaðir</a:t>
            </a:r>
            <a:r>
              <a:rPr lang="fo-FO" dirty="0">
                <a:latin typeface="Arial" panose="020B0604020202020204" pitchFamily="34" charset="0"/>
                <a:cs typeface="Arial" panose="020B0604020202020204" pitchFamily="34" charset="0"/>
              </a:rPr>
              <a:t> til valstýrið fyri tí valstaði, har veljarin eftir uppgivna bústaðnum á brævbjálvanum hevur atkvøðurætt. Brævbjálvarnir skulu vera valstýrinum í hendi, áðrenn atkvøðugreiðslan byrjar. </a:t>
            </a:r>
          </a:p>
        </p:txBody>
      </p:sp>
    </p:spTree>
    <p:extLst>
      <p:ext uri="{BB962C8B-B14F-4D97-AF65-F5344CB8AC3E}">
        <p14:creationId xmlns:p14="http://schemas.microsoft.com/office/powerpoint/2010/main" val="2335156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err="1">
                <a:latin typeface="Arial" panose="020B0604020202020204" pitchFamily="34" charset="0"/>
                <a:cs typeface="Arial" panose="020B0604020202020204" pitchFamily="34" charset="0"/>
              </a:rPr>
              <a:t>Brævatkvøðing</a:t>
            </a:r>
            <a:endParaRPr lang="fo-FO" dirty="0">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p:txBody>
          <a:bodyPr>
            <a:normAutofit fontScale="62500" lnSpcReduction="20000"/>
          </a:bodyPr>
          <a:lstStyle/>
          <a:p>
            <a:r>
              <a:rPr lang="fo-FO" dirty="0"/>
              <a:t>Hvat verður gjørt á valstaðnum?</a:t>
            </a:r>
          </a:p>
          <a:p>
            <a:pPr lvl="1"/>
            <a:r>
              <a:rPr lang="fo-FO" dirty="0"/>
              <a:t>Áðrenn atkvøðugreiðslan byrjar, verða </a:t>
            </a:r>
            <a:r>
              <a:rPr lang="fo-FO" dirty="0" err="1"/>
              <a:t>móttiknu</a:t>
            </a:r>
            <a:r>
              <a:rPr lang="fo-FO" dirty="0"/>
              <a:t> brævbjálvarnir </a:t>
            </a:r>
            <a:r>
              <a:rPr lang="fo-FO" dirty="0" err="1"/>
              <a:t>opnaðir</a:t>
            </a:r>
            <a:r>
              <a:rPr lang="fo-FO" dirty="0"/>
              <a:t> av valstýrinum, sum kannar um persónurin, ið brævbjálvin er frá, stendur á vallistanum, og um so er verður beinanvegin settur krossur við navn veljarans á vallistanum samstundis við at navn og nummar hansara verður skrivað á </a:t>
            </a:r>
            <a:r>
              <a:rPr lang="fo-FO" dirty="0" err="1"/>
              <a:t>atkvøðulistan</a:t>
            </a:r>
            <a:r>
              <a:rPr lang="fo-FO" dirty="0"/>
              <a:t>, </a:t>
            </a:r>
          </a:p>
          <a:p>
            <a:pPr lvl="1"/>
            <a:r>
              <a:rPr lang="fo-FO" dirty="0"/>
              <a:t>Eru fleiri brævbjálvar frá sama veljara, verður bert brævbjálvin við seinast dagfesta </a:t>
            </a:r>
            <a:r>
              <a:rPr lang="fo-FO" dirty="0" err="1"/>
              <a:t>fylgibrævi</a:t>
            </a:r>
            <a:r>
              <a:rPr lang="fo-FO" dirty="0"/>
              <a:t> roknaður uppí. </a:t>
            </a:r>
          </a:p>
          <a:p>
            <a:pPr lvl="1"/>
            <a:r>
              <a:rPr lang="fo-FO" dirty="0"/>
              <a:t>Vísir tað seg við hesi kanning, at viðkomandi ikki hevur valrætt, ella verður upplýst, at hann áðrenn valdagin er deyður, verður tann </a:t>
            </a:r>
            <a:r>
              <a:rPr lang="fo-FO" dirty="0" err="1"/>
              <a:t>óopnaði</a:t>
            </a:r>
            <a:r>
              <a:rPr lang="fo-FO" dirty="0"/>
              <a:t> brævbjálvin við tilhoyrandi </a:t>
            </a:r>
            <a:r>
              <a:rPr lang="fo-FO" dirty="0" err="1"/>
              <a:t>fylgibrævi</a:t>
            </a:r>
            <a:r>
              <a:rPr lang="fo-FO" dirty="0"/>
              <a:t> lagdur aftur í tann størra brævbjálvan, og atkvøðan verður ikki roknað uppí. Sama er galdandi, um størri brævbjálvin inniheldur annað ella meira enn eitt fylgibræv og ein brævbjálva, ella tað eftir útsjóndini á størra brævbjálvanum, </a:t>
            </a:r>
            <a:r>
              <a:rPr lang="fo-FO" dirty="0" err="1"/>
              <a:t>fylgibrævinum</a:t>
            </a:r>
            <a:r>
              <a:rPr lang="fo-FO" dirty="0"/>
              <a:t> ella brævbjálvanum er orsøk til at halda, at tey ikki hoyra til tað tilfar, sum landsstýrismaðurin hevur útvegað, ella tað ikki, hvat viðvíkir útfylling, váttan, undirskrift ella innsending er farið fram sum fyriskrivað.</a:t>
            </a:r>
          </a:p>
        </p:txBody>
      </p:sp>
    </p:spTree>
    <p:extLst>
      <p:ext uri="{BB962C8B-B14F-4D97-AF65-F5344CB8AC3E}">
        <p14:creationId xmlns:p14="http://schemas.microsoft.com/office/powerpoint/2010/main" val="16982237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err="1">
                <a:latin typeface="Arial" panose="020B0604020202020204" pitchFamily="34" charset="0"/>
                <a:cs typeface="Arial" panose="020B0604020202020204" pitchFamily="34" charset="0"/>
              </a:rPr>
              <a:t>Brævatkvøðing</a:t>
            </a:r>
            <a:endParaRPr lang="fo-FO" dirty="0">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p:txBody>
          <a:bodyPr>
            <a:normAutofit fontScale="92500"/>
          </a:bodyPr>
          <a:lstStyle/>
          <a:p>
            <a:r>
              <a:rPr lang="fo-FO" dirty="0"/>
              <a:t>Framhald:</a:t>
            </a:r>
          </a:p>
          <a:p>
            <a:pPr lvl="1"/>
            <a:r>
              <a:rPr lang="fo-FO" dirty="0"/>
              <a:t>Teir brævbjálvar, sum verða at rokna uppí, verða goymdir saman við tilhoyrandi </a:t>
            </a:r>
            <a:r>
              <a:rPr lang="fo-FO" dirty="0" err="1"/>
              <a:t>fylgibrævi</a:t>
            </a:r>
            <a:r>
              <a:rPr lang="fo-FO" dirty="0"/>
              <a:t> og størra brævbjálvanum, til atkvøðugreiðslan er endað. </a:t>
            </a:r>
          </a:p>
          <a:p>
            <a:pPr lvl="1"/>
            <a:r>
              <a:rPr lang="fo-FO" dirty="0"/>
              <a:t>Brævbjálvarnir verða síðan koyrdir í ein </a:t>
            </a:r>
            <a:r>
              <a:rPr lang="fo-FO" dirty="0" err="1"/>
              <a:t>atkvøðukassa</a:t>
            </a:r>
            <a:r>
              <a:rPr lang="fo-FO" dirty="0"/>
              <a:t> og blandaðir millum hinar </a:t>
            </a:r>
            <a:r>
              <a:rPr lang="fo-FO" dirty="0" err="1"/>
              <a:t>atkvøðuseðlarnar</a:t>
            </a:r>
            <a:r>
              <a:rPr lang="fo-FO" dirty="0"/>
              <a:t> og verða ikki opnaður, fyrr enn uppteljingin ger hetta neyðugt. </a:t>
            </a:r>
          </a:p>
          <a:p>
            <a:pPr lvl="1"/>
            <a:r>
              <a:rPr lang="fo-FO" dirty="0"/>
              <a:t>Brævatkvøður, sum valstýrið fær aftaná at atkvøðugreiðslan er byrjað, verða liggjandi </a:t>
            </a:r>
            <a:r>
              <a:rPr lang="fo-FO" dirty="0" err="1"/>
              <a:t>óopnaðar</a:t>
            </a:r>
            <a:r>
              <a:rPr lang="fo-FO" dirty="0"/>
              <a:t>, og verða ikki roknaðar uppí. </a:t>
            </a:r>
          </a:p>
        </p:txBody>
      </p:sp>
    </p:spTree>
    <p:extLst>
      <p:ext uri="{BB962C8B-B14F-4D97-AF65-F5344CB8AC3E}">
        <p14:creationId xmlns:p14="http://schemas.microsoft.com/office/powerpoint/2010/main" val="2958280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Lýsing</a:t>
            </a:r>
          </a:p>
        </p:txBody>
      </p:sp>
      <p:sp>
        <p:nvSpPr>
          <p:cNvPr id="3" name="Pladsholder til indhold 2"/>
          <p:cNvSpPr>
            <a:spLocks noGrp="1"/>
          </p:cNvSpPr>
          <p:nvPr>
            <p:ph idx="1"/>
          </p:nvPr>
        </p:nvSpPr>
        <p:spPr/>
        <p:txBody>
          <a:bodyPr>
            <a:normAutofit lnSpcReduction="10000"/>
          </a:bodyPr>
          <a:lstStyle/>
          <a:p>
            <a:r>
              <a:rPr lang="fo-FO" dirty="0">
                <a:latin typeface="Arial" panose="020B0604020202020204" pitchFamily="34" charset="0"/>
                <a:cs typeface="Arial" panose="020B0604020202020204" pitchFamily="34" charset="0"/>
              </a:rPr>
              <a:t>Landsstýrismaðurin lýsir:</a:t>
            </a:r>
          </a:p>
          <a:p>
            <a:pPr lvl="1"/>
            <a:r>
              <a:rPr lang="fo-FO" dirty="0">
                <a:latin typeface="Arial" panose="020B0604020202020204" pitchFamily="34" charset="0"/>
                <a:cs typeface="Arial" panose="020B0604020202020204" pitchFamily="34" charset="0"/>
              </a:rPr>
              <a:t>nær, ið valdagurin er, </a:t>
            </a:r>
          </a:p>
          <a:p>
            <a:pPr lvl="1"/>
            <a:r>
              <a:rPr lang="fo-FO" dirty="0">
                <a:latin typeface="Arial" panose="020B0604020202020204" pitchFamily="34" charset="0"/>
                <a:cs typeface="Arial" panose="020B0604020202020204" pitchFamily="34" charset="0"/>
              </a:rPr>
              <a:t>hvar valevnislistar skulu latast inn og</a:t>
            </a:r>
          </a:p>
          <a:p>
            <a:pPr lvl="1"/>
            <a:r>
              <a:rPr lang="fo-FO" dirty="0">
                <a:latin typeface="Arial" panose="020B0604020202020204" pitchFamily="34" charset="0"/>
                <a:cs typeface="Arial" panose="020B0604020202020204" pitchFamily="34" charset="0"/>
              </a:rPr>
              <a:t>seinastu freist at lata valevnislistar inn.</a:t>
            </a:r>
          </a:p>
          <a:p>
            <a:pPr marL="457200" lvl="1" indent="0">
              <a:buNone/>
            </a:pPr>
            <a:endParaRPr lang="fo-FO" dirty="0">
              <a:latin typeface="Arial" panose="020B0604020202020204" pitchFamily="34" charset="0"/>
              <a:cs typeface="Arial" panose="020B0604020202020204" pitchFamily="34" charset="0"/>
            </a:endParaRPr>
          </a:p>
          <a:p>
            <a:r>
              <a:rPr lang="fo-FO" dirty="0">
                <a:latin typeface="Arial" panose="020B0604020202020204" pitchFamily="34" charset="0"/>
                <a:cs typeface="Arial" panose="020B0604020202020204" pitchFamily="34" charset="0"/>
              </a:rPr>
              <a:t>Valnevndin almannakunnger:  </a:t>
            </a:r>
          </a:p>
          <a:p>
            <a:pPr lvl="1"/>
            <a:r>
              <a:rPr lang="fo-FO" dirty="0">
                <a:latin typeface="Arial" panose="020B0604020202020204" pitchFamily="34" charset="0"/>
                <a:cs typeface="Arial" panose="020B0604020202020204" pitchFamily="34" charset="0"/>
              </a:rPr>
              <a:t>stað og </a:t>
            </a:r>
          </a:p>
          <a:p>
            <a:pPr lvl="1"/>
            <a:r>
              <a:rPr lang="fo-FO" dirty="0">
                <a:latin typeface="Arial" panose="020B0604020202020204" pitchFamily="34" charset="0"/>
                <a:cs typeface="Arial" panose="020B0604020202020204" pitchFamily="34" charset="0"/>
              </a:rPr>
              <a:t>klokkutíð fyri valið. </a:t>
            </a:r>
            <a:br>
              <a:rPr lang="fo-FO" dirty="0"/>
            </a:br>
            <a:endParaRPr lang="fo-FO" dirty="0"/>
          </a:p>
          <a:p>
            <a:endParaRPr lang="fo-FO" dirty="0"/>
          </a:p>
        </p:txBody>
      </p:sp>
    </p:spTree>
    <p:extLst>
      <p:ext uri="{BB962C8B-B14F-4D97-AF65-F5344CB8AC3E}">
        <p14:creationId xmlns:p14="http://schemas.microsoft.com/office/powerpoint/2010/main" val="29296016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Frávik</a:t>
            </a:r>
          </a:p>
        </p:txBody>
      </p:sp>
      <p:sp>
        <p:nvSpPr>
          <p:cNvPr id="3" name="Pladsholder til indhold 2"/>
          <p:cNvSpPr>
            <a:spLocks noGrp="1"/>
          </p:cNvSpPr>
          <p:nvPr>
            <p:ph idx="1"/>
          </p:nvPr>
        </p:nvSpPr>
        <p:spPr/>
        <p:txBody>
          <a:bodyPr>
            <a:normAutofit fontScale="55000" lnSpcReduction="20000"/>
          </a:bodyPr>
          <a:lstStyle/>
          <a:p>
            <a:pPr marL="0" indent="0">
              <a:buNone/>
            </a:pPr>
            <a:r>
              <a:rPr lang="fo-FO" dirty="0"/>
              <a:t>Í niðanfyri nevndu førum kann valnevndin slaka í teim fyrisettu reglunum fyri atkvøðugreiðsluni: </a:t>
            </a:r>
          </a:p>
          <a:p>
            <a:pPr lvl="0"/>
            <a:r>
              <a:rPr lang="fo-FO" dirty="0"/>
              <a:t>Um veljari møtir til val og sigur seg ikki føran fyri einsamallan at greiða atkvøðu á ásettan hátt, kann hann fáa hjálp til hetta frá tveimum limum í valnevndini, valstýrinum ella hjálparfólkum.</a:t>
            </a:r>
          </a:p>
          <a:p>
            <a:pPr lvl="0"/>
            <a:r>
              <a:rPr lang="fo-FO" dirty="0"/>
              <a:t>Um veljari ikki er førur fyri at koma sær inn í valhølið, kann hann krevja, at atkvøðugreiðslan fer fram beint uttan fyri valhølið, og skulu í hesum føri tveir persónar, sum eru limir í valnevndini, valstýrinum ella hjálparfólk vera hjástaddir, og um neyðugt veita honum hjálp við atkvøðugreiðsluni.</a:t>
            </a:r>
          </a:p>
          <a:p>
            <a:pPr lvl="0"/>
            <a:r>
              <a:rPr lang="fo-FO" dirty="0"/>
              <a:t>Veljarin kann krevja, at annar av persónunum, sum veitir hjálp við atkvøðugreiðsluni, verður skiftur út við ein persón, sum veljarin sjálvur vísir á.</a:t>
            </a:r>
          </a:p>
          <a:p>
            <a:pPr lvl="0"/>
            <a:r>
              <a:rPr lang="fo-FO" dirty="0"/>
              <a:t>Limir í valnevndini, valstýrinum, hjálparfólk og persónar, sum veljarin sjálvur vísir á, </a:t>
            </a:r>
            <a:r>
              <a:rPr lang="fo-FO" b="1" dirty="0"/>
              <a:t>hava tagnarskyldu</a:t>
            </a:r>
            <a:r>
              <a:rPr lang="fo-FO" dirty="0"/>
              <a:t>, tá ið teir veita hjálp</a:t>
            </a:r>
          </a:p>
          <a:p>
            <a:pPr lvl="0"/>
            <a:r>
              <a:rPr lang="fo-FO" dirty="0"/>
              <a:t>Um atkvøðuseðil aftan á at vera útflýggjaður veljaranum, men áðrenn hann er koyrdur í </a:t>
            </a:r>
            <a:r>
              <a:rPr lang="fo-FO" dirty="0" err="1"/>
              <a:t>atkvøðukassan</a:t>
            </a:r>
            <a:r>
              <a:rPr lang="fo-FO" dirty="0"/>
              <a:t>, vísir seg at vera ónýtiligur, ella hann av óansni ella </a:t>
            </a:r>
            <a:r>
              <a:rPr lang="fo-FO" dirty="0" err="1"/>
              <a:t>misgávum</a:t>
            </a:r>
            <a:r>
              <a:rPr lang="fo-FO" dirty="0"/>
              <a:t> verður gjørdur ónýtiligur, kann veljarin móti at lata inn aftur hin upprunaliga seðilin fáa nýggjan seðil og greiða atkvøðu av nýggjum. Tann </a:t>
            </a:r>
            <a:r>
              <a:rPr lang="fo-FO" dirty="0" err="1"/>
              <a:t>ónýtiligi</a:t>
            </a:r>
            <a:r>
              <a:rPr lang="fo-FO" dirty="0"/>
              <a:t> seðilin verður gjørdur ógildur.</a:t>
            </a:r>
          </a:p>
        </p:txBody>
      </p:sp>
    </p:spTree>
    <p:extLst>
      <p:ext uri="{BB962C8B-B14F-4D97-AF65-F5344CB8AC3E}">
        <p14:creationId xmlns:p14="http://schemas.microsoft.com/office/powerpoint/2010/main" val="32179499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Endin av atkvøðugreiðsluni</a:t>
            </a:r>
          </a:p>
        </p:txBody>
      </p:sp>
      <p:sp>
        <p:nvSpPr>
          <p:cNvPr id="3" name="Pladsholder til indhold 2"/>
          <p:cNvSpPr>
            <a:spLocks noGrp="1"/>
          </p:cNvSpPr>
          <p:nvPr>
            <p:ph idx="1"/>
          </p:nvPr>
        </p:nvSpPr>
        <p:spPr/>
        <p:txBody>
          <a:bodyPr>
            <a:normAutofit fontScale="85000" lnSpcReduction="10000"/>
          </a:bodyPr>
          <a:lstStyle/>
          <a:p>
            <a:r>
              <a:rPr lang="fo-FO" dirty="0">
                <a:latin typeface="Arial" panose="020B0604020202020204" pitchFamily="34" charset="0"/>
                <a:cs typeface="Arial" panose="020B0604020202020204" pitchFamily="34" charset="0"/>
              </a:rPr>
              <a:t>Tá ið steðgur kemur í atkvøðugreiðsluna aftan á kl. 20:00, skal valið verða lýst liðugt, tó soleiðis at limir valnevndarinnar og hjálparfólk hennara tá beinan vegin hava rætt til at atkvøða og lata inn egnu atkvøðuseðlar sínar. </a:t>
            </a:r>
          </a:p>
          <a:p>
            <a:r>
              <a:rPr lang="fo-FO" dirty="0"/>
              <a:t>Tá atkvøðugreiðslan er endað, verða </a:t>
            </a:r>
            <a:r>
              <a:rPr lang="fo-FO" dirty="0" err="1"/>
              <a:t>brævatkvøðu-bjálvarnir</a:t>
            </a:r>
            <a:r>
              <a:rPr lang="fo-FO" dirty="0"/>
              <a:t>, sum skulu telja við,skildar frá fylgiskrivi og koyrdir í ein </a:t>
            </a:r>
            <a:r>
              <a:rPr lang="fo-FO" dirty="0" err="1"/>
              <a:t>atkvøðukassa</a:t>
            </a:r>
            <a:r>
              <a:rPr lang="fo-FO" dirty="0"/>
              <a:t> og blandaðir millum hinar </a:t>
            </a:r>
            <a:r>
              <a:rPr lang="fo-FO" dirty="0" err="1"/>
              <a:t>atkvøðuseðlarnar</a:t>
            </a:r>
            <a:r>
              <a:rPr lang="fo-FO" dirty="0"/>
              <a:t> og verða ikki opnaður, fyrr enn uppteljingin ger hetta neyðugt</a:t>
            </a:r>
            <a:endParaRPr lang="fo-F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26257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Verja av veljarum</a:t>
            </a:r>
          </a:p>
        </p:txBody>
      </p:sp>
      <p:sp>
        <p:nvSpPr>
          <p:cNvPr id="3" name="Pladsholder til indhold 2"/>
          <p:cNvSpPr>
            <a:spLocks noGrp="1"/>
          </p:cNvSpPr>
          <p:nvPr>
            <p:ph idx="1"/>
          </p:nvPr>
        </p:nvSpPr>
        <p:spPr/>
        <p:txBody>
          <a:bodyPr>
            <a:normAutofit fontScale="77500" lnSpcReduction="20000"/>
          </a:bodyPr>
          <a:lstStyle/>
          <a:p>
            <a:r>
              <a:rPr lang="fo-FO" dirty="0">
                <a:latin typeface="Arial" panose="020B0604020202020204" pitchFamily="34" charset="0"/>
                <a:cs typeface="Arial" panose="020B0604020202020204" pitchFamily="34" charset="0"/>
              </a:rPr>
              <a:t>Eingin veljari, sum atkvøtt hevur, skal hava skyldu fyri rættinum í nøkrum føri at geva upp, hvørjum hann hevur atkvøtt fyri, ella um hann hevur atkvøtt fyri ella ímóti einum valevni.</a:t>
            </a:r>
          </a:p>
          <a:p>
            <a:r>
              <a:rPr lang="fo-FO" dirty="0">
                <a:latin typeface="Arial" panose="020B0604020202020204" pitchFamily="34" charset="0"/>
                <a:cs typeface="Arial" panose="020B0604020202020204" pitchFamily="34" charset="0"/>
              </a:rPr>
              <a:t>Eingin limur í valnevndini ella nakar annar, ið hjástaddur er í valhølinum, har atkvøðuseðlar verða útflýggjaðir, hevur loyvi at geva veljarum ráð, ávísing ella tilelving um, hvønn teir skulu velja. Heldur ikki má nakar, sum á valstaðnum fær kunnleika um, hvønn ein veljari hevur valt, geva hesa vitan sína víðari. </a:t>
            </a:r>
          </a:p>
          <a:p>
            <a:r>
              <a:rPr lang="fo-FO" dirty="0">
                <a:latin typeface="Arial" panose="020B0604020202020204" pitchFamily="34" charset="0"/>
                <a:cs typeface="Arial" panose="020B0604020202020204" pitchFamily="34" charset="0"/>
              </a:rPr>
              <a:t>Tað er forboðið </a:t>
            </a:r>
            <a:r>
              <a:rPr lang="fo-FO" dirty="0" err="1">
                <a:latin typeface="Arial" panose="020B0604020202020204" pitchFamily="34" charset="0"/>
                <a:cs typeface="Arial" panose="020B0604020202020204" pitchFamily="34" charset="0"/>
              </a:rPr>
              <a:t>floksskrivstovum</a:t>
            </a:r>
            <a:r>
              <a:rPr lang="fo-FO" dirty="0">
                <a:latin typeface="Arial" panose="020B0604020202020204" pitchFamily="34" charset="0"/>
                <a:cs typeface="Arial" panose="020B0604020202020204" pitchFamily="34" charset="0"/>
              </a:rPr>
              <a:t> ella øðrum miðvíst at kanna eftir, um veljarar møta fram til atkvøðugreiðslu. </a:t>
            </a:r>
          </a:p>
        </p:txBody>
      </p:sp>
    </p:spTree>
    <p:extLst>
      <p:ext uri="{BB962C8B-B14F-4D97-AF65-F5344CB8AC3E}">
        <p14:creationId xmlns:p14="http://schemas.microsoft.com/office/powerpoint/2010/main" val="23049266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Atkvøðuteljingin</a:t>
            </a:r>
          </a:p>
        </p:txBody>
      </p:sp>
      <p:sp>
        <p:nvSpPr>
          <p:cNvPr id="3" name="Pladsholder til indhold 2"/>
          <p:cNvSpPr>
            <a:spLocks noGrp="1"/>
          </p:cNvSpPr>
          <p:nvPr>
            <p:ph idx="1"/>
          </p:nvPr>
        </p:nvSpPr>
        <p:spPr/>
        <p:txBody>
          <a:bodyPr/>
          <a:lstStyle/>
          <a:p>
            <a:r>
              <a:rPr lang="fo-FO" dirty="0">
                <a:latin typeface="Arial" panose="020B0604020202020204" pitchFamily="34" charset="0"/>
                <a:cs typeface="Arial" panose="020B0604020202020204" pitchFamily="34" charset="0"/>
              </a:rPr>
              <a:t>So skjótt sum atkvøðugreiðslan er av, fer atkvøðuteljingin fram. </a:t>
            </a:r>
          </a:p>
          <a:p>
            <a:r>
              <a:rPr lang="fo-FO" dirty="0">
                <a:latin typeface="Arial" panose="020B0604020202020204" pitchFamily="34" charset="0"/>
                <a:cs typeface="Arial" panose="020B0604020202020204" pitchFamily="34" charset="0"/>
              </a:rPr>
              <a:t>atkvøðuteljingin er almenn</a:t>
            </a:r>
          </a:p>
          <a:p>
            <a:r>
              <a:rPr lang="fo-FO" dirty="0">
                <a:latin typeface="Arial" panose="020B0604020202020204" pitchFamily="34" charset="0"/>
                <a:cs typeface="Arial" panose="020B0604020202020204" pitchFamily="34" charset="0"/>
              </a:rPr>
              <a:t>Atkvøðuteljingin fer fram á valstaðnum</a:t>
            </a:r>
          </a:p>
        </p:txBody>
      </p:sp>
    </p:spTree>
    <p:extLst>
      <p:ext uri="{BB962C8B-B14F-4D97-AF65-F5344CB8AC3E}">
        <p14:creationId xmlns:p14="http://schemas.microsoft.com/office/powerpoint/2010/main" val="16472097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Atkvøðuteljing</a:t>
            </a:r>
          </a:p>
        </p:txBody>
      </p:sp>
      <p:sp>
        <p:nvSpPr>
          <p:cNvPr id="3" name="Pladsholder til indhold 2"/>
          <p:cNvSpPr>
            <a:spLocks noGrp="1"/>
          </p:cNvSpPr>
          <p:nvPr>
            <p:ph idx="1"/>
          </p:nvPr>
        </p:nvSpPr>
        <p:spPr/>
        <p:txBody>
          <a:bodyPr>
            <a:normAutofit fontScale="47500" lnSpcReduction="20000"/>
          </a:bodyPr>
          <a:lstStyle/>
          <a:p>
            <a:r>
              <a:rPr lang="fo-FO"/>
              <a:t>Áðrenn atkvøðuteljingin byrjar, verða atkvøðuseðlarnir tiknir upp úr atkvøðukøssunum, og verða teir síðan blandaðir og býttir javnt millum neyðugt tal av teljingarbólkum, samansettir av valnevndarlimum, valstýrarum og hjálparfólki nevndarinnar. </a:t>
            </a:r>
          </a:p>
          <a:p>
            <a:r>
              <a:rPr lang="fo-FO"/>
              <a:t>Hvør bólkur sær leggur í rúgvur fyri seg atkvøðuseðlar, sum greiddir eru fyri sama valevnislista, og telur so upp, hvussu nógvar atkvøður hvør av valevnislistunum hevur fingið við atkvøðugreiðsluna.</a:t>
            </a:r>
          </a:p>
          <a:p>
            <a:r>
              <a:rPr lang="fo-FO"/>
              <a:t> Ein atkvøðuseðil er givin fyri tí valevnislista, innan fyri hvørs teigi veljarin hevur sett kross. Verður ivi um gildi av einum atkvøðuseðli, ella um hvørjum valevnislista atkvøtt er fyri, verður hesin atkvøðuseðil ikki taldur við í fyrsta umfari, men verður lagdur til viks fyribils. </a:t>
            </a:r>
          </a:p>
          <a:p>
            <a:r>
              <a:rPr lang="fo-FO"/>
              <a:t>Formaðurin fyri valnevndini ella valstýrunum tekur ikki sjálvur lut í hesum parti av teljingini, men hann skal ansa eftir, at hon fer fram á rættan og tryggan hátt. </a:t>
            </a:r>
          </a:p>
          <a:p>
            <a:r>
              <a:rPr lang="fo-FO"/>
              <a:t>Tá teir einstaku teljingarbólkarnir eru lidnir við teljingina av teim atkvøðuseðlum, sum býttir eru út til bólkin, verður teljingarúrslitið saman við teim ivasomu atkvøðuseðlunum givið formanninum fyri valnevndini ella valstýrarunum. </a:t>
            </a:r>
          </a:p>
          <a:p>
            <a:r>
              <a:rPr lang="fo-FO"/>
              <a:t>Valnevndin ella valstýrararnir taka síðan avgerð, um teir ivasomu atkvøðuseðlarnir skulu verða roknaðir sum gildir ella ikki. Ein atkvøðuseðil er ógildur. </a:t>
            </a:r>
          </a:p>
          <a:p>
            <a:pPr lvl="1"/>
            <a:r>
              <a:rPr lang="fo-FO"/>
              <a:t>a) um tað ikki við vissu sæst, hvønn valevnislista veljarin hevur viljað atkvøtt fyri, </a:t>
            </a:r>
          </a:p>
          <a:p>
            <a:pPr lvl="1"/>
            <a:r>
              <a:rPr lang="fo-FO"/>
              <a:t>b) um atkvøðuseðilin er øðrvísi vorðin enn teir, sum útflýggjaðir eru til atkvøðugreiðsluna, </a:t>
            </a:r>
          </a:p>
          <a:p>
            <a:pPr lvl="1"/>
            <a:r>
              <a:rPr lang="fo-FO"/>
              <a:t>c) um á atkvøðuseðilin er skrivað annað enn ein krossur ella valevnisnavn, ella um atkvøðuseðlinum við vilja er givið slíkt eyðkenni, at tað sæst, hvør veljarin er.</a:t>
            </a:r>
          </a:p>
          <a:p>
            <a:r>
              <a:rPr lang="fo-FO"/>
              <a:t>Verður ein atkvøðuseðil vrakaður, skal grundin til hetta verða førd í valbókina.</a:t>
            </a:r>
            <a:endParaRPr lang="fo-FO" dirty="0"/>
          </a:p>
        </p:txBody>
      </p:sp>
    </p:spTree>
    <p:extLst>
      <p:ext uri="{BB962C8B-B14F-4D97-AF65-F5344CB8AC3E}">
        <p14:creationId xmlns:p14="http://schemas.microsoft.com/office/powerpoint/2010/main" val="15391572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Atkvøðuteljing</a:t>
            </a:r>
          </a:p>
        </p:txBody>
      </p:sp>
      <p:sp>
        <p:nvSpPr>
          <p:cNvPr id="3" name="Pladsholder til indhold 2"/>
          <p:cNvSpPr>
            <a:spLocks noGrp="1"/>
          </p:cNvSpPr>
          <p:nvPr>
            <p:ph idx="1"/>
          </p:nvPr>
        </p:nvSpPr>
        <p:spPr/>
        <p:txBody>
          <a:bodyPr>
            <a:normAutofit fontScale="47500" lnSpcReduction="20000"/>
          </a:bodyPr>
          <a:lstStyle/>
          <a:p>
            <a:r>
              <a:rPr lang="fo-FO" dirty="0"/>
              <a:t>Valnevndin ella </a:t>
            </a:r>
            <a:r>
              <a:rPr lang="fo-FO" dirty="0" err="1"/>
              <a:t>valstýrararnir</a:t>
            </a:r>
            <a:r>
              <a:rPr lang="fo-FO" dirty="0"/>
              <a:t> gera síðan upp úrslitið av atkvøðugreiðsluni við at leggja saman </a:t>
            </a:r>
            <a:r>
              <a:rPr lang="fo-FO" dirty="0" err="1"/>
              <a:t>stakúrslitini</a:t>
            </a:r>
            <a:r>
              <a:rPr lang="fo-FO" dirty="0"/>
              <a:t> frá </a:t>
            </a:r>
            <a:r>
              <a:rPr lang="fo-FO" dirty="0" err="1"/>
              <a:t>teljingarbólkunum</a:t>
            </a:r>
            <a:r>
              <a:rPr lang="fo-FO" dirty="0"/>
              <a:t> og aftrat hesum at leggja teir av valnevndini ella </a:t>
            </a:r>
            <a:r>
              <a:rPr lang="fo-FO" dirty="0" err="1"/>
              <a:t>valstýrarunum</a:t>
            </a:r>
            <a:r>
              <a:rPr lang="fo-FO" dirty="0"/>
              <a:t> góðkendu ivasomu atkvøðuseðlar. </a:t>
            </a:r>
          </a:p>
          <a:p>
            <a:r>
              <a:rPr lang="fo-FO" dirty="0"/>
              <a:t>Í kommunum, sum </a:t>
            </a:r>
            <a:r>
              <a:rPr lang="fo-FO" dirty="0" err="1"/>
              <a:t>uppbýttar</a:t>
            </a:r>
            <a:r>
              <a:rPr lang="fo-FO" dirty="0"/>
              <a:t> eru í tvey ella fleiri </a:t>
            </a:r>
            <a:r>
              <a:rPr lang="fo-FO" dirty="0" err="1"/>
              <a:t>atkvøðingarøki</a:t>
            </a:r>
            <a:r>
              <a:rPr lang="fo-FO" dirty="0"/>
              <a:t>, verður úrslitið av </a:t>
            </a:r>
            <a:r>
              <a:rPr lang="fo-FO" dirty="0" err="1"/>
              <a:t>atkvøðuteljingini</a:t>
            </a:r>
            <a:r>
              <a:rPr lang="fo-FO"/>
              <a:t> í hvørjum valstaði gjørt kunnugt fyri teim hjástøddu og skjótast gjørligt fráboðað formanni valnevndarinnar. </a:t>
            </a:r>
            <a:r>
              <a:rPr lang="fo-FO" dirty="0"/>
              <a:t>Í hesum kommunum kemur valnevndin saman í seinasta lagi dagin eftir, at atkvøðugreiðslan er farin fram, fyri at gera upp </a:t>
            </a:r>
            <a:r>
              <a:rPr lang="fo-FO" dirty="0" err="1"/>
              <a:t>atkvøðuteljingina</a:t>
            </a:r>
            <a:r>
              <a:rPr lang="fo-FO" dirty="0"/>
              <a:t> í øllum </a:t>
            </a:r>
            <a:r>
              <a:rPr lang="fo-FO" dirty="0" err="1"/>
              <a:t>atkvøðingarøkjum</a:t>
            </a:r>
            <a:r>
              <a:rPr lang="fo-FO" dirty="0"/>
              <a:t> </a:t>
            </a:r>
            <a:r>
              <a:rPr lang="fo-FO" dirty="0" err="1"/>
              <a:t>kommununar</a:t>
            </a:r>
            <a:r>
              <a:rPr lang="fo-FO" dirty="0"/>
              <a:t>. Hesin fundur er almennur. Fyri hvørt </a:t>
            </a:r>
            <a:r>
              <a:rPr lang="fo-FO" dirty="0" err="1"/>
              <a:t>atkvøðingarøki</a:t>
            </a:r>
            <a:r>
              <a:rPr lang="fo-FO" dirty="0"/>
              <a:t> tekur formaðurin fyri </a:t>
            </a:r>
            <a:r>
              <a:rPr lang="fo-FO" dirty="0" err="1"/>
              <a:t>valstýrarunum</a:t>
            </a:r>
            <a:r>
              <a:rPr lang="fo-FO" dirty="0"/>
              <a:t> lut í fundinum, og skal hann hava við sær úrskrift úr </a:t>
            </a:r>
            <a:r>
              <a:rPr lang="fo-FO" dirty="0" err="1"/>
              <a:t>valbók</a:t>
            </a:r>
            <a:r>
              <a:rPr lang="fo-FO" dirty="0"/>
              <a:t> </a:t>
            </a:r>
            <a:r>
              <a:rPr lang="fo-FO" dirty="0" err="1"/>
              <a:t>valstýraranna</a:t>
            </a:r>
            <a:r>
              <a:rPr lang="fo-FO" dirty="0"/>
              <a:t> saman við øllum </a:t>
            </a:r>
            <a:r>
              <a:rPr lang="fo-FO" dirty="0" err="1"/>
              <a:t>atkvøðutilfarinum</a:t>
            </a:r>
            <a:r>
              <a:rPr lang="fo-FO"/>
              <a:t>. </a:t>
            </a:r>
          </a:p>
          <a:p>
            <a:r>
              <a:rPr lang="fo-FO"/>
              <a:t>Valnevndin ger nýggja teljing og meting av teim í atkvøðingarøkinum givnu atkvøðuseðlum, og ger síðan ta endaligu uppgerðina yvir úrslitið av atkvøðugreiðsluni; hetta verður ført í valbókina og gjørt kunnugt fyri teim hjástøddu. </a:t>
            </a:r>
          </a:p>
          <a:p>
            <a:r>
              <a:rPr lang="fo-FO"/>
              <a:t>Í kommunum, sum ikki eru býttar upp í fleiri atkvøðingarøki, verður úrslitið av atkvøðuteljingini beinan vegin ført í valbók nevndarinnar og kunngjørt fyri teim hjástøddu.</a:t>
            </a:r>
          </a:p>
          <a:p>
            <a:r>
              <a:rPr lang="fo-FO"/>
              <a:t>Samlaða atkvøðutalið (gildar, ógildar og umskiftir atkvøðuseðlar) verður borið saman við lista yvir teir veljarar, ið atkvøtt hava, ella við valkortini.</a:t>
            </a:r>
          </a:p>
        </p:txBody>
      </p:sp>
    </p:spTree>
    <p:extLst>
      <p:ext uri="{BB962C8B-B14F-4D97-AF65-F5344CB8AC3E}">
        <p14:creationId xmlns:p14="http://schemas.microsoft.com/office/powerpoint/2010/main" val="7698530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Uppgerð av valinum</a:t>
            </a:r>
          </a:p>
        </p:txBody>
      </p:sp>
      <p:sp>
        <p:nvSpPr>
          <p:cNvPr id="3" name="Pladsholder til indhold 2"/>
          <p:cNvSpPr>
            <a:spLocks noGrp="1"/>
          </p:cNvSpPr>
          <p:nvPr>
            <p:ph idx="1"/>
          </p:nvPr>
        </p:nvSpPr>
        <p:spPr/>
        <p:txBody>
          <a:bodyPr>
            <a:normAutofit fontScale="70000" lnSpcReduction="20000"/>
          </a:bodyPr>
          <a:lstStyle/>
          <a:p>
            <a:r>
              <a:rPr lang="nn-NO" dirty="0"/>
              <a:t>Endalig uppgerð av valinum verður síðan gjørd av valnevndini annaðhvørt sama dag, sum atkvøðuteljingin er farin fram, ella í seinasta lagi dagin eftir.</a:t>
            </a:r>
          </a:p>
          <a:p>
            <a:r>
              <a:rPr lang="fo-FO" dirty="0"/>
              <a:t>Fyrst skal verða avgjørt, hvussu nógv valevni skulu verða vald fyri hvønn valevnislista. Samlaða atkvøðutalið fyri hvønn valevnislista verður at býta við 1, 2 3 o.s.fr., til hvørt atkvøðutalið er býtt við tali eins stórum og talið á sessum, sum avvarðandi valevnislisti kann hugsast at fáa í mesta lagi. Hægsta </a:t>
            </a:r>
            <a:r>
              <a:rPr lang="fo-FO" dirty="0" err="1"/>
              <a:t>býtingartalið</a:t>
            </a:r>
            <a:r>
              <a:rPr lang="fo-FO" dirty="0"/>
              <a:t>, sum soleiðis kemur fram, gevur tí lista, sum fær tað í sín lut, rætt til lim nr. </a:t>
            </a:r>
            <a:r>
              <a:rPr lang="fo-FO"/>
              <a:t>1, næsthægsta býtingartalið gevur tí lista, sum fær tað í sín lut, rætt til lim nr. 2, og so framvegis, til talið á limum, ið valdir skulu verða, er býtt millum teir ymisku valevnislistarnar. Standa býtingartølini á jøvnum, skal lutakast fara fram; lutakastið verður tikið av formanni valnevndarinnar, meðan tey, ið hjástødd eru, síggja. </a:t>
            </a:r>
          </a:p>
          <a:p>
            <a:r>
              <a:rPr lang="fo-FO"/>
              <a:t>Er valevnislisti, ið eigur næsta lim, tømdur, verður hesin limur tikin av tí lista, sum liggur næstur í býtingartali.</a:t>
            </a:r>
          </a:p>
        </p:txBody>
      </p:sp>
    </p:spTree>
    <p:extLst>
      <p:ext uri="{BB962C8B-B14F-4D97-AF65-F5344CB8AC3E}">
        <p14:creationId xmlns:p14="http://schemas.microsoft.com/office/powerpoint/2010/main" val="12235567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Dømi</a:t>
            </a:r>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3728163971"/>
              </p:ext>
            </p:extLst>
          </p:nvPr>
        </p:nvGraphicFramePr>
        <p:xfrm>
          <a:off x="457200" y="1600200"/>
          <a:ext cx="7427166" cy="2692896"/>
        </p:xfrm>
        <a:graphic>
          <a:graphicData uri="http://schemas.openxmlformats.org/drawingml/2006/table">
            <a:tbl>
              <a:tblPr firstRow="1" bandRow="1">
                <a:tableStyleId>{5C22544A-7EE6-4342-B048-85BDC9FD1C3A}</a:tableStyleId>
              </a:tblPr>
              <a:tblGrid>
                <a:gridCol w="1237861">
                  <a:extLst>
                    <a:ext uri="{9D8B030D-6E8A-4147-A177-3AD203B41FA5}">
                      <a16:colId xmlns:a16="http://schemas.microsoft.com/office/drawing/2014/main" val="20000"/>
                    </a:ext>
                  </a:extLst>
                </a:gridCol>
                <a:gridCol w="1237861">
                  <a:extLst>
                    <a:ext uri="{9D8B030D-6E8A-4147-A177-3AD203B41FA5}">
                      <a16:colId xmlns:a16="http://schemas.microsoft.com/office/drawing/2014/main" val="20001"/>
                    </a:ext>
                  </a:extLst>
                </a:gridCol>
                <a:gridCol w="1237861">
                  <a:extLst>
                    <a:ext uri="{9D8B030D-6E8A-4147-A177-3AD203B41FA5}">
                      <a16:colId xmlns:a16="http://schemas.microsoft.com/office/drawing/2014/main" val="20002"/>
                    </a:ext>
                  </a:extLst>
                </a:gridCol>
                <a:gridCol w="1237861">
                  <a:extLst>
                    <a:ext uri="{9D8B030D-6E8A-4147-A177-3AD203B41FA5}">
                      <a16:colId xmlns:a16="http://schemas.microsoft.com/office/drawing/2014/main" val="20003"/>
                    </a:ext>
                  </a:extLst>
                </a:gridCol>
                <a:gridCol w="1237861">
                  <a:extLst>
                    <a:ext uri="{9D8B030D-6E8A-4147-A177-3AD203B41FA5}">
                      <a16:colId xmlns:a16="http://schemas.microsoft.com/office/drawing/2014/main" val="20004"/>
                    </a:ext>
                  </a:extLst>
                </a:gridCol>
                <a:gridCol w="1237861">
                  <a:extLst>
                    <a:ext uri="{9D8B030D-6E8A-4147-A177-3AD203B41FA5}">
                      <a16:colId xmlns:a16="http://schemas.microsoft.com/office/drawing/2014/main" val="20005"/>
                    </a:ext>
                  </a:extLst>
                </a:gridCol>
              </a:tblGrid>
              <a:tr h="673224">
                <a:tc>
                  <a:txBody>
                    <a:bodyPr/>
                    <a:lstStyle/>
                    <a:p>
                      <a:pPr algn="l" fontAlgn="b"/>
                      <a:endParaRPr lang="fo-FO" sz="2400" b="1" i="0" u="none" strike="noStrike" baseline="0" dirty="0">
                        <a:solidFill>
                          <a:srgbClr val="000000"/>
                        </a:solidFill>
                        <a:effectLst/>
                        <a:latin typeface="Calibri"/>
                      </a:endParaRPr>
                    </a:p>
                  </a:txBody>
                  <a:tcPr marL="7620" marR="7620" marT="7620" marB="0" anchor="b"/>
                </a:tc>
                <a:tc>
                  <a:txBody>
                    <a:bodyPr/>
                    <a:lstStyle/>
                    <a:p>
                      <a:pPr algn="r" fontAlgn="b"/>
                      <a:r>
                        <a:rPr lang="fo-FO" sz="2400" b="1" i="0" u="none" strike="noStrike" baseline="0" dirty="0">
                          <a:solidFill>
                            <a:srgbClr val="000000"/>
                          </a:solidFill>
                          <a:effectLst/>
                          <a:latin typeface="Calibri"/>
                        </a:rPr>
                        <a:t>1</a:t>
                      </a:r>
                    </a:p>
                  </a:txBody>
                  <a:tcPr marL="7620" marR="7620" marT="7620" marB="0" anchor="b"/>
                </a:tc>
                <a:tc>
                  <a:txBody>
                    <a:bodyPr/>
                    <a:lstStyle/>
                    <a:p>
                      <a:pPr algn="r" fontAlgn="b"/>
                      <a:r>
                        <a:rPr lang="fo-FO" sz="2400" b="1" i="0" u="none" strike="noStrike" baseline="0" dirty="0">
                          <a:solidFill>
                            <a:srgbClr val="000000"/>
                          </a:solidFill>
                          <a:effectLst/>
                          <a:latin typeface="Calibri"/>
                        </a:rPr>
                        <a:t>2</a:t>
                      </a:r>
                    </a:p>
                  </a:txBody>
                  <a:tcPr marL="7620" marR="7620" marT="7620" marB="0" anchor="b"/>
                </a:tc>
                <a:tc>
                  <a:txBody>
                    <a:bodyPr/>
                    <a:lstStyle/>
                    <a:p>
                      <a:pPr algn="r" fontAlgn="b"/>
                      <a:r>
                        <a:rPr lang="fo-FO" sz="2400" b="1" i="0" u="none" strike="noStrike" baseline="0" dirty="0">
                          <a:solidFill>
                            <a:srgbClr val="000000"/>
                          </a:solidFill>
                          <a:effectLst/>
                          <a:latin typeface="Calibri"/>
                        </a:rPr>
                        <a:t>3</a:t>
                      </a:r>
                    </a:p>
                  </a:txBody>
                  <a:tcPr marL="7620" marR="7620" marT="7620" marB="0" anchor="b"/>
                </a:tc>
                <a:tc>
                  <a:txBody>
                    <a:bodyPr/>
                    <a:lstStyle/>
                    <a:p>
                      <a:pPr algn="r" fontAlgn="b"/>
                      <a:r>
                        <a:rPr lang="fo-FO" sz="2400" b="1" i="0" u="none" strike="noStrike" baseline="0" dirty="0">
                          <a:solidFill>
                            <a:srgbClr val="000000"/>
                          </a:solidFill>
                          <a:effectLst/>
                          <a:latin typeface="Calibri"/>
                        </a:rPr>
                        <a:t>4</a:t>
                      </a:r>
                    </a:p>
                  </a:txBody>
                  <a:tcPr marL="7620" marR="7620" marT="7620" marB="0" anchor="b"/>
                </a:tc>
                <a:tc>
                  <a:txBody>
                    <a:bodyPr/>
                    <a:lstStyle/>
                    <a:p>
                      <a:pPr algn="r" fontAlgn="b"/>
                      <a:r>
                        <a:rPr lang="fo-FO" sz="2400" b="1" i="0" u="none" strike="noStrike" baseline="0" dirty="0">
                          <a:solidFill>
                            <a:srgbClr val="000000"/>
                          </a:solidFill>
                          <a:effectLst/>
                          <a:latin typeface="Calibri"/>
                        </a:rPr>
                        <a:t>5</a:t>
                      </a:r>
                    </a:p>
                  </a:txBody>
                  <a:tcPr marL="7620" marR="7620" marT="7620" marB="0" anchor="b"/>
                </a:tc>
                <a:extLst>
                  <a:ext uri="{0D108BD9-81ED-4DB2-BD59-A6C34878D82A}">
                    <a16:rowId xmlns:a16="http://schemas.microsoft.com/office/drawing/2014/main" val="10000"/>
                  </a:ext>
                </a:extLst>
              </a:tr>
              <a:tr h="673224">
                <a:tc>
                  <a:txBody>
                    <a:bodyPr/>
                    <a:lstStyle/>
                    <a:p>
                      <a:pPr algn="l" fontAlgn="b"/>
                      <a:r>
                        <a:rPr lang="fo-FO" sz="2400" b="1" i="0" u="none" strike="noStrike" baseline="0">
                          <a:solidFill>
                            <a:srgbClr val="000000"/>
                          </a:solidFill>
                          <a:effectLst/>
                          <a:latin typeface="Calibri"/>
                        </a:rPr>
                        <a:t>A</a:t>
                      </a:r>
                    </a:p>
                  </a:txBody>
                  <a:tcPr marL="7620" marR="7620" marT="7620" marB="0" anchor="b"/>
                </a:tc>
                <a:tc>
                  <a:txBody>
                    <a:bodyPr/>
                    <a:lstStyle/>
                    <a:p>
                      <a:pPr algn="r" fontAlgn="b"/>
                      <a:r>
                        <a:rPr lang="fo-FO" sz="2400" b="0" i="0" u="none" strike="noStrike" baseline="0">
                          <a:solidFill>
                            <a:srgbClr val="000000"/>
                          </a:solidFill>
                          <a:effectLst/>
                          <a:latin typeface="Calibri"/>
                        </a:rPr>
                        <a:t>260</a:t>
                      </a:r>
                    </a:p>
                  </a:txBody>
                  <a:tcPr marL="7620" marR="7620" marT="7620" marB="0" anchor="b"/>
                </a:tc>
                <a:tc>
                  <a:txBody>
                    <a:bodyPr/>
                    <a:lstStyle/>
                    <a:p>
                      <a:pPr algn="r" fontAlgn="b"/>
                      <a:r>
                        <a:rPr lang="fo-FO" sz="2400" b="0" i="0" u="none" strike="noStrike" baseline="0" dirty="0">
                          <a:solidFill>
                            <a:srgbClr val="000000"/>
                          </a:solidFill>
                          <a:effectLst/>
                          <a:latin typeface="Calibri"/>
                        </a:rPr>
                        <a:t>130</a:t>
                      </a:r>
                    </a:p>
                  </a:txBody>
                  <a:tcPr marL="7620" marR="7620" marT="7620" marB="0" anchor="b"/>
                </a:tc>
                <a:tc>
                  <a:txBody>
                    <a:bodyPr/>
                    <a:lstStyle/>
                    <a:p>
                      <a:pPr algn="r" fontAlgn="b"/>
                      <a:r>
                        <a:rPr lang="fo-FO" sz="2400" b="0" i="0" u="none" strike="noStrike" baseline="0" dirty="0">
                          <a:solidFill>
                            <a:srgbClr val="000000"/>
                          </a:solidFill>
                          <a:effectLst/>
                          <a:latin typeface="Calibri"/>
                        </a:rPr>
                        <a:t>86,7</a:t>
                      </a:r>
                    </a:p>
                  </a:txBody>
                  <a:tcPr marL="7620" marR="7620" marT="7620" marB="0" anchor="b"/>
                </a:tc>
                <a:tc>
                  <a:txBody>
                    <a:bodyPr/>
                    <a:lstStyle/>
                    <a:p>
                      <a:pPr algn="r" fontAlgn="b"/>
                      <a:r>
                        <a:rPr lang="fo-FO" sz="2400" b="0" i="0" u="none" strike="noStrike" baseline="0" dirty="0">
                          <a:solidFill>
                            <a:srgbClr val="000000"/>
                          </a:solidFill>
                          <a:effectLst/>
                          <a:latin typeface="Calibri"/>
                        </a:rPr>
                        <a:t>65</a:t>
                      </a:r>
                    </a:p>
                  </a:txBody>
                  <a:tcPr marL="7620" marR="7620" marT="7620" marB="0" anchor="b"/>
                </a:tc>
                <a:tc>
                  <a:txBody>
                    <a:bodyPr/>
                    <a:lstStyle/>
                    <a:p>
                      <a:pPr algn="r" fontAlgn="b"/>
                      <a:r>
                        <a:rPr lang="fo-FO" sz="2400" b="0" i="0" u="none" strike="noStrike" baseline="0">
                          <a:solidFill>
                            <a:srgbClr val="000000"/>
                          </a:solidFill>
                          <a:effectLst/>
                          <a:latin typeface="Calibri"/>
                        </a:rPr>
                        <a:t>52</a:t>
                      </a:r>
                    </a:p>
                  </a:txBody>
                  <a:tcPr marL="7620" marR="7620" marT="7620" marB="0" anchor="b"/>
                </a:tc>
                <a:extLst>
                  <a:ext uri="{0D108BD9-81ED-4DB2-BD59-A6C34878D82A}">
                    <a16:rowId xmlns:a16="http://schemas.microsoft.com/office/drawing/2014/main" val="10001"/>
                  </a:ext>
                </a:extLst>
              </a:tr>
              <a:tr h="673224">
                <a:tc>
                  <a:txBody>
                    <a:bodyPr/>
                    <a:lstStyle/>
                    <a:p>
                      <a:pPr algn="l" fontAlgn="b"/>
                      <a:r>
                        <a:rPr lang="fo-FO" sz="2400" b="1" i="0" u="none" strike="noStrike" baseline="0">
                          <a:solidFill>
                            <a:srgbClr val="000000"/>
                          </a:solidFill>
                          <a:effectLst/>
                          <a:latin typeface="Calibri"/>
                        </a:rPr>
                        <a:t>B</a:t>
                      </a:r>
                    </a:p>
                  </a:txBody>
                  <a:tcPr marL="7620" marR="7620" marT="7620" marB="0" anchor="b"/>
                </a:tc>
                <a:tc>
                  <a:txBody>
                    <a:bodyPr/>
                    <a:lstStyle/>
                    <a:p>
                      <a:pPr algn="r" fontAlgn="b"/>
                      <a:r>
                        <a:rPr lang="fo-FO" sz="2400" b="0" i="0" u="none" strike="noStrike" baseline="0">
                          <a:solidFill>
                            <a:srgbClr val="000000"/>
                          </a:solidFill>
                          <a:effectLst/>
                          <a:latin typeface="Calibri"/>
                        </a:rPr>
                        <a:t>93</a:t>
                      </a:r>
                    </a:p>
                  </a:txBody>
                  <a:tcPr marL="7620" marR="7620" marT="7620" marB="0" anchor="b"/>
                </a:tc>
                <a:tc>
                  <a:txBody>
                    <a:bodyPr/>
                    <a:lstStyle/>
                    <a:p>
                      <a:pPr algn="r" fontAlgn="b"/>
                      <a:r>
                        <a:rPr lang="fo-FO" sz="2400" b="0" i="0" u="none" strike="noStrike" baseline="0">
                          <a:solidFill>
                            <a:srgbClr val="000000"/>
                          </a:solidFill>
                          <a:effectLst/>
                          <a:latin typeface="Calibri"/>
                        </a:rPr>
                        <a:t>46,5</a:t>
                      </a:r>
                    </a:p>
                  </a:txBody>
                  <a:tcPr marL="7620" marR="7620" marT="7620" marB="0" anchor="b"/>
                </a:tc>
                <a:tc>
                  <a:txBody>
                    <a:bodyPr/>
                    <a:lstStyle/>
                    <a:p>
                      <a:pPr algn="r" fontAlgn="b"/>
                      <a:r>
                        <a:rPr lang="fo-FO" sz="2400" b="0" i="0" u="none" strike="noStrike" baseline="0">
                          <a:solidFill>
                            <a:srgbClr val="000000"/>
                          </a:solidFill>
                          <a:effectLst/>
                          <a:latin typeface="Calibri"/>
                        </a:rPr>
                        <a:t>31,0</a:t>
                      </a:r>
                    </a:p>
                  </a:txBody>
                  <a:tcPr marL="7620" marR="7620" marT="7620" marB="0" anchor="b"/>
                </a:tc>
                <a:tc>
                  <a:txBody>
                    <a:bodyPr/>
                    <a:lstStyle/>
                    <a:p>
                      <a:pPr algn="r" fontAlgn="b"/>
                      <a:r>
                        <a:rPr lang="fo-FO" sz="2400" b="0" i="0" u="none" strike="noStrike" baseline="0" dirty="0">
                          <a:solidFill>
                            <a:srgbClr val="000000"/>
                          </a:solidFill>
                          <a:effectLst/>
                          <a:latin typeface="Calibri"/>
                        </a:rPr>
                        <a:t>23,3</a:t>
                      </a:r>
                    </a:p>
                  </a:txBody>
                  <a:tcPr marL="7620" marR="7620" marT="7620" marB="0" anchor="b"/>
                </a:tc>
                <a:tc>
                  <a:txBody>
                    <a:bodyPr/>
                    <a:lstStyle/>
                    <a:p>
                      <a:pPr algn="r" fontAlgn="b"/>
                      <a:r>
                        <a:rPr lang="fo-FO" sz="2400" b="0" i="0" u="none" strike="noStrike" baseline="0" dirty="0">
                          <a:solidFill>
                            <a:srgbClr val="000000"/>
                          </a:solidFill>
                          <a:effectLst/>
                          <a:latin typeface="Calibri"/>
                        </a:rPr>
                        <a:t>18,6</a:t>
                      </a:r>
                    </a:p>
                  </a:txBody>
                  <a:tcPr marL="7620" marR="7620" marT="7620" marB="0" anchor="b"/>
                </a:tc>
                <a:extLst>
                  <a:ext uri="{0D108BD9-81ED-4DB2-BD59-A6C34878D82A}">
                    <a16:rowId xmlns:a16="http://schemas.microsoft.com/office/drawing/2014/main" val="10002"/>
                  </a:ext>
                </a:extLst>
              </a:tr>
              <a:tr h="673224">
                <a:tc>
                  <a:txBody>
                    <a:bodyPr/>
                    <a:lstStyle/>
                    <a:p>
                      <a:pPr algn="l" fontAlgn="b"/>
                      <a:r>
                        <a:rPr lang="fo-FO" sz="2400" b="1" i="0" u="none" strike="noStrike" baseline="0">
                          <a:solidFill>
                            <a:srgbClr val="000000"/>
                          </a:solidFill>
                          <a:effectLst/>
                          <a:latin typeface="Calibri"/>
                        </a:rPr>
                        <a:t>C</a:t>
                      </a:r>
                    </a:p>
                  </a:txBody>
                  <a:tcPr marL="7620" marR="7620" marT="7620" marB="0" anchor="b"/>
                </a:tc>
                <a:tc>
                  <a:txBody>
                    <a:bodyPr/>
                    <a:lstStyle/>
                    <a:p>
                      <a:pPr algn="r" fontAlgn="b"/>
                      <a:r>
                        <a:rPr lang="fo-FO" sz="2400" b="0" i="0" u="none" strike="noStrike" baseline="0">
                          <a:solidFill>
                            <a:srgbClr val="000000"/>
                          </a:solidFill>
                          <a:effectLst/>
                          <a:latin typeface="Calibri"/>
                        </a:rPr>
                        <a:t>370</a:t>
                      </a:r>
                    </a:p>
                  </a:txBody>
                  <a:tcPr marL="7620" marR="7620" marT="7620" marB="0" anchor="b"/>
                </a:tc>
                <a:tc>
                  <a:txBody>
                    <a:bodyPr/>
                    <a:lstStyle/>
                    <a:p>
                      <a:pPr algn="r" fontAlgn="b"/>
                      <a:r>
                        <a:rPr lang="fo-FO" sz="2400" b="0" i="0" u="none" strike="noStrike" baseline="0">
                          <a:solidFill>
                            <a:srgbClr val="000000"/>
                          </a:solidFill>
                          <a:effectLst/>
                          <a:latin typeface="Calibri"/>
                        </a:rPr>
                        <a:t>185</a:t>
                      </a:r>
                    </a:p>
                  </a:txBody>
                  <a:tcPr marL="7620" marR="7620" marT="7620" marB="0" anchor="b"/>
                </a:tc>
                <a:tc>
                  <a:txBody>
                    <a:bodyPr/>
                    <a:lstStyle/>
                    <a:p>
                      <a:pPr algn="r" fontAlgn="b"/>
                      <a:r>
                        <a:rPr lang="fo-FO" sz="2400" b="0" i="0" u="none" strike="noStrike" baseline="0">
                          <a:solidFill>
                            <a:srgbClr val="000000"/>
                          </a:solidFill>
                          <a:effectLst/>
                          <a:latin typeface="Calibri"/>
                        </a:rPr>
                        <a:t>123,3</a:t>
                      </a:r>
                    </a:p>
                  </a:txBody>
                  <a:tcPr marL="7620" marR="7620" marT="7620" marB="0" anchor="b"/>
                </a:tc>
                <a:tc>
                  <a:txBody>
                    <a:bodyPr/>
                    <a:lstStyle/>
                    <a:p>
                      <a:pPr algn="r" fontAlgn="b"/>
                      <a:r>
                        <a:rPr lang="fo-FO" sz="2400" b="0" i="0" u="none" strike="noStrike" baseline="0">
                          <a:solidFill>
                            <a:srgbClr val="000000"/>
                          </a:solidFill>
                          <a:effectLst/>
                          <a:latin typeface="Calibri"/>
                        </a:rPr>
                        <a:t>92,5</a:t>
                      </a:r>
                    </a:p>
                  </a:txBody>
                  <a:tcPr marL="7620" marR="7620" marT="7620" marB="0" anchor="b"/>
                </a:tc>
                <a:tc>
                  <a:txBody>
                    <a:bodyPr/>
                    <a:lstStyle/>
                    <a:p>
                      <a:pPr algn="r" fontAlgn="b"/>
                      <a:r>
                        <a:rPr lang="fo-FO" sz="2400" b="0" i="0" u="none" strike="noStrike" baseline="0" dirty="0">
                          <a:solidFill>
                            <a:srgbClr val="000000"/>
                          </a:solidFill>
                          <a:effectLst/>
                          <a:latin typeface="Calibri"/>
                        </a:rPr>
                        <a:t>74</a:t>
                      </a:r>
                    </a:p>
                  </a:txBody>
                  <a:tcPr marL="7620" marR="7620" marT="7620" marB="0" anchor="b"/>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588493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Uppgerð av valinum</a:t>
            </a:r>
          </a:p>
        </p:txBody>
      </p:sp>
      <p:sp>
        <p:nvSpPr>
          <p:cNvPr id="3" name="Pladsholder til indhold 2"/>
          <p:cNvSpPr>
            <a:spLocks noGrp="1"/>
          </p:cNvSpPr>
          <p:nvPr>
            <p:ph idx="1"/>
          </p:nvPr>
        </p:nvSpPr>
        <p:spPr/>
        <p:txBody>
          <a:bodyPr>
            <a:normAutofit fontScale="85000" lnSpcReduction="10000"/>
          </a:bodyPr>
          <a:lstStyle/>
          <a:p>
            <a:r>
              <a:rPr lang="fo-FO" dirty="0">
                <a:latin typeface="Arial" panose="020B0604020202020204" pitchFamily="34" charset="0"/>
                <a:cs typeface="Arial" panose="020B0604020202020204" pitchFamily="34" charset="0"/>
              </a:rPr>
              <a:t>Av hvørjum einstøkum lista verða teir valdu limirnir tiknir eftir persónliga atkvøðutali teirra.</a:t>
            </a:r>
          </a:p>
          <a:p>
            <a:r>
              <a:rPr lang="fo-FO" dirty="0">
                <a:latin typeface="Arial" panose="020B0604020202020204" pitchFamily="34" charset="0"/>
                <a:cs typeface="Arial" panose="020B0604020202020204" pitchFamily="34" charset="0"/>
              </a:rPr>
              <a:t>Tey valevni á einum valevnislista, sum eru ikki vald, verða roknað sum tiltaksmenn fyri tey, sum eru á sama lista, eftir persónliga atkvøðutali teirra og taka sess í bygda(r)ráðnum/býráðnum í somu raðfylgju í staðin fyri teir limir, ið valdir eru.</a:t>
            </a:r>
          </a:p>
          <a:p>
            <a:r>
              <a:rPr lang="fo-FO" dirty="0">
                <a:latin typeface="Arial" panose="020B0604020202020204" pitchFamily="34" charset="0"/>
                <a:cs typeface="Arial" panose="020B0604020202020204" pitchFamily="34" charset="0"/>
              </a:rPr>
              <a:t>Fer bygdaráðslimur/býráðslimur frá í valskeiðinum, og er ongin tiltaksmaður, skal landsstýrið skipa fyri vali av so mongum limum sum resta í.</a:t>
            </a:r>
          </a:p>
        </p:txBody>
      </p:sp>
    </p:spTree>
    <p:extLst>
      <p:ext uri="{BB962C8B-B14F-4D97-AF65-F5344CB8AC3E}">
        <p14:creationId xmlns:p14="http://schemas.microsoft.com/office/powerpoint/2010/main" val="10754687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Uppgerð av valinum</a:t>
            </a:r>
          </a:p>
        </p:txBody>
      </p:sp>
      <p:sp>
        <p:nvSpPr>
          <p:cNvPr id="3" name="Pladsholder til indhold 2"/>
          <p:cNvSpPr>
            <a:spLocks noGrp="1"/>
          </p:cNvSpPr>
          <p:nvPr>
            <p:ph idx="1"/>
          </p:nvPr>
        </p:nvSpPr>
        <p:spPr/>
        <p:txBody>
          <a:bodyPr>
            <a:normAutofit fontScale="77500" lnSpcReduction="20000"/>
          </a:bodyPr>
          <a:lstStyle/>
          <a:p>
            <a:r>
              <a:rPr lang="fo-FO" dirty="0">
                <a:latin typeface="Arial" panose="020B0604020202020204" pitchFamily="34" charset="0"/>
                <a:cs typeface="Arial" panose="020B0604020202020204" pitchFamily="34" charset="0"/>
              </a:rPr>
              <a:t>Tá valið er endaliga gjørt upp, førir formaður valnevndarinnar inn í </a:t>
            </a:r>
            <a:r>
              <a:rPr lang="fo-FO" dirty="0" err="1">
                <a:latin typeface="Arial" panose="020B0604020202020204" pitchFamily="34" charset="0"/>
                <a:cs typeface="Arial" panose="020B0604020202020204" pitchFamily="34" charset="0"/>
              </a:rPr>
              <a:t>valbókina</a:t>
            </a:r>
            <a:r>
              <a:rPr lang="fo-FO" dirty="0">
                <a:latin typeface="Arial" panose="020B0604020202020204" pitchFamily="34" charset="0"/>
                <a:cs typeface="Arial" panose="020B0604020202020204" pitchFamily="34" charset="0"/>
              </a:rPr>
              <a:t> gjølligar upplýsingar um tað</a:t>
            </a:r>
          </a:p>
          <a:p>
            <a:r>
              <a:rPr lang="fo-FO" dirty="0">
                <a:latin typeface="Arial" panose="020B0604020202020204" pitchFamily="34" charset="0"/>
                <a:cs typeface="Arial" panose="020B0604020202020204" pitchFamily="34" charset="0"/>
              </a:rPr>
              <a:t>Valbókin verður latin kommunustýrinum. Somuleiðis verður alt </a:t>
            </a:r>
            <a:r>
              <a:rPr lang="fo-FO" dirty="0" err="1">
                <a:latin typeface="Arial" panose="020B0604020202020204" pitchFamily="34" charset="0"/>
                <a:cs typeface="Arial" panose="020B0604020202020204" pitchFamily="34" charset="0"/>
              </a:rPr>
              <a:t>atkvøðutilfarið</a:t>
            </a:r>
            <a:r>
              <a:rPr lang="fo-FO" dirty="0">
                <a:latin typeface="Arial" panose="020B0604020202020204" pitchFamily="34" charset="0"/>
                <a:cs typeface="Arial" panose="020B0604020202020204" pitchFamily="34" charset="0"/>
              </a:rPr>
              <a:t> latið kommunustýrinum til nýtslu undir møguligari fínteljing. </a:t>
            </a:r>
          </a:p>
          <a:p>
            <a:r>
              <a:rPr lang="fo-FO" dirty="0">
                <a:latin typeface="Arial" panose="020B0604020202020204" pitchFamily="34" charset="0"/>
                <a:cs typeface="Arial" panose="020B0604020202020204" pitchFamily="34" charset="0"/>
              </a:rPr>
              <a:t>Um so verður, at kommunustýri ger av, at fínteljing skal vera, skal hon fara fram í seinasta lagi vikudagin eftir sjálvan valdagin. </a:t>
            </a:r>
          </a:p>
          <a:p>
            <a:r>
              <a:rPr lang="fo-FO" dirty="0" err="1">
                <a:latin typeface="Arial" panose="020B0604020202020204" pitchFamily="34" charset="0"/>
                <a:cs typeface="Arial" panose="020B0604020202020204" pitchFamily="34" charset="0"/>
              </a:rPr>
              <a:t>Atkvøðutilfarið</a:t>
            </a:r>
            <a:r>
              <a:rPr lang="fo-FO" dirty="0">
                <a:latin typeface="Arial" panose="020B0604020202020204" pitchFamily="34" charset="0"/>
                <a:cs typeface="Arial" panose="020B0604020202020204" pitchFamily="34" charset="0"/>
              </a:rPr>
              <a:t> verður goymt av kommunustýrinum, til kærufrestin er farin, ella møgulig klaga um valið er endaliga viðgjørd og støða til hana tikin; síðan skal tilfarið verða forkomið. </a:t>
            </a:r>
          </a:p>
        </p:txBody>
      </p:sp>
    </p:spTree>
    <p:extLst>
      <p:ext uri="{BB962C8B-B14F-4D97-AF65-F5344CB8AC3E}">
        <p14:creationId xmlns:p14="http://schemas.microsoft.com/office/powerpoint/2010/main" val="2134342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lede 2" descr="Et billede, der indeholder tekst, skærmbillede, Font/skrifttype, logo&#10;&#10;Automatisk genereret beskrivelse">
            <a:extLst>
              <a:ext uri="{FF2B5EF4-FFF2-40B4-BE49-F238E27FC236}">
                <a16:creationId xmlns:a16="http://schemas.microsoft.com/office/drawing/2014/main" id="{1D302529-3887-6C5C-1888-9A630B8B53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9528" y="350520"/>
            <a:ext cx="4504944" cy="6156960"/>
          </a:xfrm>
          <a:prstGeom prst="rect">
            <a:avLst/>
          </a:prstGeom>
        </p:spPr>
      </p:pic>
    </p:spTree>
    <p:extLst>
      <p:ext uri="{BB962C8B-B14F-4D97-AF65-F5344CB8AC3E}">
        <p14:creationId xmlns:p14="http://schemas.microsoft.com/office/powerpoint/2010/main" val="38097834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Fráboðan og frítøka</a:t>
            </a:r>
          </a:p>
        </p:txBody>
      </p:sp>
      <p:sp>
        <p:nvSpPr>
          <p:cNvPr id="3" name="Pladsholder til indhold 2"/>
          <p:cNvSpPr>
            <a:spLocks noGrp="1"/>
          </p:cNvSpPr>
          <p:nvPr>
            <p:ph idx="1"/>
          </p:nvPr>
        </p:nvSpPr>
        <p:spPr/>
        <p:txBody>
          <a:bodyPr>
            <a:normAutofit fontScale="62500" lnSpcReduction="20000"/>
          </a:bodyPr>
          <a:lstStyle/>
          <a:p>
            <a:r>
              <a:rPr lang="fo-FO" dirty="0">
                <a:latin typeface="Arial" panose="020B0604020202020204" pitchFamily="34" charset="0"/>
                <a:cs typeface="Arial" panose="020B0604020202020204" pitchFamily="34" charset="0"/>
              </a:rPr>
              <a:t>Valnevndin boðar teimum valdu frá valinum og sigur samstundis hvørjum einstøkum limi frá, hvørjum </a:t>
            </a:r>
            <a:r>
              <a:rPr lang="fo-FO" dirty="0" err="1">
                <a:latin typeface="Arial" panose="020B0604020202020204" pitchFamily="34" charset="0"/>
                <a:cs typeface="Arial" panose="020B0604020202020204" pitchFamily="34" charset="0"/>
              </a:rPr>
              <a:t>limanummari</a:t>
            </a:r>
            <a:r>
              <a:rPr lang="fo-FO" dirty="0">
                <a:latin typeface="Arial" panose="020B0604020202020204" pitchFamily="34" charset="0"/>
                <a:cs typeface="Arial" panose="020B0604020202020204" pitchFamily="34" charset="0"/>
              </a:rPr>
              <a:t> hann er valdur við.</a:t>
            </a:r>
          </a:p>
          <a:p>
            <a:r>
              <a:rPr lang="fo-FO" dirty="0">
                <a:latin typeface="Arial" panose="020B0604020202020204" pitchFamily="34" charset="0"/>
                <a:cs typeface="Arial" panose="020B0604020202020204" pitchFamily="34" charset="0"/>
              </a:rPr>
              <a:t>Um onkur hevur verið limur av kommunustýrinum í 8 ár ella meiri, hevur hann ikki skyldu at taka við endurvali, fyrr enn 2 fylgjandi valskeið eru liðin; somuleiðis kann persónur, ið fylt hevur 60 ár, bera seg undan at taka við vali.</a:t>
            </a:r>
          </a:p>
          <a:p>
            <a:r>
              <a:rPr lang="fo-FO" dirty="0">
                <a:latin typeface="Arial" panose="020B0604020202020204" pitchFamily="34" charset="0"/>
                <a:cs typeface="Arial" panose="020B0604020202020204" pitchFamily="34" charset="0"/>
              </a:rPr>
              <a:t>Annars hevur hvør persónur, sum valbærur er, skyldu at taka við vali. </a:t>
            </a:r>
          </a:p>
          <a:p>
            <a:r>
              <a:rPr lang="fo-FO" dirty="0">
                <a:latin typeface="Arial" panose="020B0604020202020204" pitchFamily="34" charset="0"/>
                <a:cs typeface="Arial" panose="020B0604020202020204" pitchFamily="34" charset="0"/>
              </a:rPr>
              <a:t>Kommunustýri kann játta umsókn frá persónum, sum vegna ringa heilsu, starv ella virki teirra ella tílíkt hava góða grund til at biðja um at sleppa undan vali</a:t>
            </a:r>
          </a:p>
          <a:p>
            <a:r>
              <a:rPr lang="fo-FO" dirty="0">
                <a:latin typeface="Arial" panose="020B0604020202020204" pitchFamily="34" charset="0"/>
                <a:cs typeface="Arial" panose="020B0604020202020204" pitchFamily="34" charset="0"/>
              </a:rPr>
              <a:t>Kommunustýrislimur skal eftir umbøn sleppa úr kommunustýrinum, um hesin vegna ringa heilsu, starv ella virki sítt ella tílíkt hevur góða grund til at sleppa úr kommunustýrinum.</a:t>
            </a:r>
          </a:p>
          <a:p>
            <a:pPr marL="0" indent="0">
              <a:buNone/>
            </a:pPr>
            <a:endParaRPr lang="fo-FO" dirty="0"/>
          </a:p>
        </p:txBody>
      </p:sp>
    </p:spTree>
    <p:extLst>
      <p:ext uri="{BB962C8B-B14F-4D97-AF65-F5344CB8AC3E}">
        <p14:creationId xmlns:p14="http://schemas.microsoft.com/office/powerpoint/2010/main" val="8177185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err="1">
                <a:latin typeface="Arial" panose="020B0604020202020204" pitchFamily="34" charset="0"/>
                <a:cs typeface="Arial" panose="020B0604020202020204" pitchFamily="34" charset="0"/>
              </a:rPr>
              <a:t>Valklagur</a:t>
            </a:r>
            <a:endParaRPr lang="fo-FO" dirty="0">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p:txBody>
          <a:bodyPr>
            <a:normAutofit fontScale="62500" lnSpcReduction="20000"/>
          </a:bodyPr>
          <a:lstStyle/>
          <a:p>
            <a:r>
              <a:rPr lang="fo-FO" dirty="0"/>
              <a:t>Hann, ið hevur nakað at kæra seg um viðvíkjandi vali, sum fram er farið, má, fyri at klaga hansara kann verða tikin til viðgerðar í seinasta lagi 8 dagar eftir, at valið er gjørt endaliga upp, skrivliga seta fram mótmæli sítt fyri kommunustýrinum</a:t>
            </a:r>
          </a:p>
          <a:p>
            <a:r>
              <a:rPr lang="fo-FO" dirty="0"/>
              <a:t>Tey mótmæli, ið framsett eru í samsvari við frammanfyri standandi reglur, verða gjørd av kommunustýrinum á fundi, ið hildin skal verða í seinasta lagi 10 dagar eftir, at frestin er farin. Áðrenn kommunustýrið tekur avgerð sína, verður ummæli valnevndarinnar um málið at fáa.</a:t>
            </a:r>
          </a:p>
          <a:p>
            <a:r>
              <a:rPr lang="fo-FO" dirty="0"/>
              <a:t>Tær avgerðir, sum kommunustýri hevur tikið viðvíkjandi klagum um valið, og innkomnum umsóknum um at sleppa undan vali og áheitanum um at sleppa úr kommunustýrinum, kunnu, áðrenn 14 dagar eru lidnir, eftir at avgerðin er tikin, verða skotnar inn fyri landsstýrismannin.</a:t>
            </a:r>
          </a:p>
          <a:p>
            <a:r>
              <a:rPr lang="fo-FO" dirty="0"/>
              <a:t>Um valið við endaligu avgerðina verður lýst ógilt, verður umval at fara fram skjótast gjørligt. Við umval kunnu bert teir persónar á vallistanum velja, sum valrætt høvdu tann dagin, tað sum ógilt lýsta valið fór fram. Við umval er mannagongdin annars hin sama sum við fyrra valið.</a:t>
            </a:r>
          </a:p>
        </p:txBody>
      </p:sp>
    </p:spTree>
    <p:extLst>
      <p:ext uri="{BB962C8B-B14F-4D97-AF65-F5344CB8AC3E}">
        <p14:creationId xmlns:p14="http://schemas.microsoft.com/office/powerpoint/2010/main" val="1762612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Valrættur</a:t>
            </a:r>
          </a:p>
        </p:txBody>
      </p:sp>
      <p:sp>
        <p:nvSpPr>
          <p:cNvPr id="3" name="Pladsholder til indhold 2"/>
          <p:cNvSpPr>
            <a:spLocks noGrp="1"/>
          </p:cNvSpPr>
          <p:nvPr>
            <p:ph idx="1"/>
          </p:nvPr>
        </p:nvSpPr>
        <p:spPr/>
        <p:txBody>
          <a:bodyPr>
            <a:normAutofit/>
          </a:bodyPr>
          <a:lstStyle/>
          <a:p>
            <a:r>
              <a:rPr lang="fo-FO" dirty="0">
                <a:latin typeface="Arial" panose="020B0604020202020204" pitchFamily="34" charset="0"/>
                <a:cs typeface="Arial" panose="020B0604020202020204" pitchFamily="34" charset="0"/>
              </a:rPr>
              <a:t>Valrætt og valbæri til kommunustýri hevur hvør tann, sum:</a:t>
            </a:r>
          </a:p>
          <a:p>
            <a:pPr marL="971550" lvl="1" indent="-514350">
              <a:buFont typeface="+mj-lt"/>
              <a:buAutoNum type="alphaLcParenR"/>
            </a:pPr>
            <a:r>
              <a:rPr lang="fo-FO" dirty="0">
                <a:latin typeface="Arial" panose="020B0604020202020204" pitchFamily="34" charset="0"/>
                <a:cs typeface="Arial" panose="020B0604020202020204" pitchFamily="34" charset="0"/>
              </a:rPr>
              <a:t>Hevur fylt 18 ár og annars lýkur hinar treytirnar fyri valrætti til løgtingið.</a:t>
            </a:r>
          </a:p>
          <a:p>
            <a:pPr marL="971550" lvl="1" indent="-514350">
              <a:buFont typeface="+mj-lt"/>
              <a:buAutoNum type="alphaLcParenR"/>
            </a:pPr>
            <a:r>
              <a:rPr lang="fo-FO" dirty="0">
                <a:latin typeface="Arial" panose="020B0604020202020204" pitchFamily="34" charset="0"/>
                <a:cs typeface="Arial" panose="020B0604020202020204" pitchFamily="34" charset="0"/>
              </a:rPr>
              <a:t>er tilmeldaður fólkayvirlitið í avvarðandi kommunu í seinasta lagi 2 vikur áðrenn valdagin.</a:t>
            </a:r>
          </a:p>
          <a:p>
            <a:pPr marL="971550" lvl="1" indent="-514350">
              <a:buFont typeface="+mj-lt"/>
              <a:buAutoNum type="alphaLcParenR"/>
            </a:pPr>
            <a:r>
              <a:rPr lang="fo-FO" dirty="0">
                <a:latin typeface="Arial" panose="020B0604020202020204" pitchFamily="34" charset="0"/>
                <a:cs typeface="Arial" panose="020B0604020202020204" pitchFamily="34" charset="0"/>
              </a:rPr>
              <a:t>og sum valdagin framvegis er búsitandi í kommununi.</a:t>
            </a:r>
          </a:p>
          <a:p>
            <a:endParaRPr lang="fo-FO" dirty="0"/>
          </a:p>
        </p:txBody>
      </p:sp>
    </p:spTree>
    <p:extLst>
      <p:ext uri="{BB962C8B-B14F-4D97-AF65-F5344CB8AC3E}">
        <p14:creationId xmlns:p14="http://schemas.microsoft.com/office/powerpoint/2010/main" val="1438754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Valrættur</a:t>
            </a:r>
          </a:p>
        </p:txBody>
      </p:sp>
      <p:sp>
        <p:nvSpPr>
          <p:cNvPr id="3" name="Pladsholder til indhold 2"/>
          <p:cNvSpPr>
            <a:spLocks noGrp="1"/>
          </p:cNvSpPr>
          <p:nvPr>
            <p:ph idx="1"/>
          </p:nvPr>
        </p:nvSpPr>
        <p:spPr/>
        <p:txBody>
          <a:bodyPr>
            <a:normAutofit fontScale="92500" lnSpcReduction="10000"/>
          </a:bodyPr>
          <a:lstStyle/>
          <a:p>
            <a:pPr lvl="1"/>
            <a:r>
              <a:rPr lang="fo-FO" dirty="0">
                <a:latin typeface="Arial" panose="020B0604020202020204" pitchFamily="34" charset="0"/>
                <a:cs typeface="Arial" panose="020B0604020202020204" pitchFamily="34" charset="0"/>
              </a:rPr>
              <a:t>Ríkisborgarar úr øðrum londum, um so er, at teir hava havt fastan bústað í Føroyum seinastu 3 árini undan valinum. </a:t>
            </a:r>
          </a:p>
          <a:p>
            <a:pPr lvl="1"/>
            <a:r>
              <a:rPr lang="fo-FO" dirty="0">
                <a:latin typeface="Arial" panose="020B0604020202020204" pitchFamily="34" charset="0"/>
                <a:cs typeface="Arial" panose="020B0604020202020204" pitchFamily="34" charset="0"/>
              </a:rPr>
              <a:t>Fólk, sum er undir </a:t>
            </a:r>
            <a:r>
              <a:rPr lang="fo-FO" dirty="0" err="1">
                <a:latin typeface="Arial" panose="020B0604020202020204" pitchFamily="34" charset="0"/>
                <a:cs typeface="Arial" panose="020B0604020202020204" pitchFamily="34" charset="0"/>
              </a:rPr>
              <a:t>verjumáli</a:t>
            </a:r>
            <a:r>
              <a:rPr lang="fo-FO" dirty="0">
                <a:latin typeface="Arial" panose="020B0604020202020204" pitchFamily="34" charset="0"/>
                <a:cs typeface="Arial" panose="020B0604020202020204" pitchFamily="34" charset="0"/>
              </a:rPr>
              <a:t> og hevur fingið rættarliga myndugleikan </a:t>
            </a:r>
            <a:r>
              <a:rPr lang="fo-FO" dirty="0" err="1">
                <a:latin typeface="Arial" panose="020B0604020202020204" pitchFamily="34" charset="0"/>
                <a:cs typeface="Arial" panose="020B0604020202020204" pitchFamily="34" charset="0"/>
              </a:rPr>
              <a:t>frátiknan</a:t>
            </a:r>
            <a:r>
              <a:rPr lang="fo-FO" dirty="0">
                <a:latin typeface="Arial" panose="020B0604020202020204" pitchFamily="34" charset="0"/>
                <a:cs typeface="Arial" panose="020B0604020202020204" pitchFamily="34" charset="0"/>
              </a:rPr>
              <a:t> eftir </a:t>
            </a:r>
            <a:r>
              <a:rPr lang="fo-FO" dirty="0" err="1">
                <a:latin typeface="Arial" panose="020B0604020202020204" pitchFamily="34" charset="0"/>
                <a:cs typeface="Arial" panose="020B0604020202020204" pitchFamily="34" charset="0"/>
              </a:rPr>
              <a:t>verjumálslógini</a:t>
            </a:r>
            <a:r>
              <a:rPr lang="fo-FO" dirty="0">
                <a:latin typeface="Arial" panose="020B0604020202020204" pitchFamily="34" charset="0"/>
                <a:cs typeface="Arial" panose="020B0604020202020204" pitchFamily="34" charset="0"/>
              </a:rPr>
              <a:t> § 6</a:t>
            </a:r>
          </a:p>
          <a:p>
            <a:pPr lvl="1"/>
            <a:r>
              <a:rPr lang="fo-FO" dirty="0">
                <a:latin typeface="Arial" panose="020B0604020202020204" pitchFamily="34" charset="0"/>
                <a:cs typeface="Arial" panose="020B0604020202020204" pitchFamily="34" charset="0"/>
              </a:rPr>
              <a:t>Eingin, sum stendur ikki á vallistanum, kann útinna valrætt. </a:t>
            </a:r>
          </a:p>
          <a:p>
            <a:pPr lvl="1"/>
            <a:r>
              <a:rPr lang="fo-FO" dirty="0">
                <a:latin typeface="Arial" panose="020B0604020202020204" pitchFamily="34" charset="0"/>
                <a:cs typeface="Arial" panose="020B0604020202020204" pitchFamily="34" charset="0"/>
              </a:rPr>
              <a:t>Um onkur er komin á vallistan, men sum ikki longur er fastbúgvandi í kommununi, hevur hann ikki rætt til at velja. </a:t>
            </a:r>
          </a:p>
        </p:txBody>
      </p:sp>
    </p:spTree>
    <p:extLst>
      <p:ext uri="{BB962C8B-B14F-4D97-AF65-F5344CB8AC3E}">
        <p14:creationId xmlns:p14="http://schemas.microsoft.com/office/powerpoint/2010/main" val="2155922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FBC326-38E8-5EB6-33E5-A5130C916337}"/>
              </a:ext>
            </a:extLst>
          </p:cNvPr>
          <p:cNvSpPr>
            <a:spLocks noGrp="1"/>
          </p:cNvSpPr>
          <p:nvPr>
            <p:ph type="title"/>
          </p:nvPr>
        </p:nvSpPr>
        <p:spPr/>
        <p:txBody>
          <a:bodyPr/>
          <a:lstStyle/>
          <a:p>
            <a:r>
              <a:rPr lang="fo-FO" dirty="0"/>
              <a:t>Valbæri</a:t>
            </a:r>
            <a:endParaRPr lang="da-DK" dirty="0"/>
          </a:p>
        </p:txBody>
      </p:sp>
      <p:sp>
        <p:nvSpPr>
          <p:cNvPr id="3" name="Pladsholder til indhold 2">
            <a:extLst>
              <a:ext uri="{FF2B5EF4-FFF2-40B4-BE49-F238E27FC236}">
                <a16:creationId xmlns:a16="http://schemas.microsoft.com/office/drawing/2014/main" id="{6E530C03-7A44-D133-A2F1-AB1D9B0656E6}"/>
              </a:ext>
            </a:extLst>
          </p:cNvPr>
          <p:cNvSpPr>
            <a:spLocks noGrp="1"/>
          </p:cNvSpPr>
          <p:nvPr>
            <p:ph idx="1"/>
          </p:nvPr>
        </p:nvSpPr>
        <p:spPr>
          <a:xfrm>
            <a:off x="457200" y="2204864"/>
            <a:ext cx="8229600" cy="3921299"/>
          </a:xfrm>
        </p:spPr>
        <p:txBody>
          <a:bodyPr/>
          <a:lstStyle/>
          <a:p>
            <a:r>
              <a:rPr lang="da-DK" dirty="0" err="1"/>
              <a:t>Valbær</a:t>
            </a:r>
            <a:r>
              <a:rPr lang="da-DK" dirty="0"/>
              <a:t> </a:t>
            </a:r>
            <a:r>
              <a:rPr lang="da-DK" dirty="0" err="1"/>
              <a:t>eru</a:t>
            </a:r>
            <a:r>
              <a:rPr lang="da-DK" dirty="0"/>
              <a:t> </a:t>
            </a:r>
            <a:r>
              <a:rPr lang="da-DK" dirty="0" err="1"/>
              <a:t>tey</a:t>
            </a:r>
            <a:r>
              <a:rPr lang="da-DK" dirty="0"/>
              <a:t>, sum </a:t>
            </a:r>
            <a:r>
              <a:rPr lang="da-DK" dirty="0" err="1"/>
              <a:t>hava</a:t>
            </a:r>
            <a:r>
              <a:rPr lang="da-DK" dirty="0"/>
              <a:t> </a:t>
            </a:r>
            <a:r>
              <a:rPr lang="da-DK" dirty="0" err="1"/>
              <a:t>valrætt</a:t>
            </a:r>
            <a:r>
              <a:rPr lang="da-DK" dirty="0"/>
              <a:t>, </a:t>
            </a:r>
            <a:r>
              <a:rPr lang="da-DK" dirty="0" err="1"/>
              <a:t>uttan</a:t>
            </a:r>
            <a:r>
              <a:rPr lang="da-DK" dirty="0"/>
              <a:t> so at </a:t>
            </a:r>
            <a:r>
              <a:rPr lang="da-DK" dirty="0" err="1"/>
              <a:t>viðkomandi</a:t>
            </a:r>
            <a:r>
              <a:rPr lang="da-DK" dirty="0"/>
              <a:t> er </a:t>
            </a:r>
            <a:r>
              <a:rPr lang="da-DK" dirty="0" err="1"/>
              <a:t>straffaður</a:t>
            </a:r>
            <a:r>
              <a:rPr lang="da-DK" dirty="0"/>
              <a:t> </a:t>
            </a:r>
            <a:r>
              <a:rPr lang="da-DK" dirty="0" err="1"/>
              <a:t>fyri</a:t>
            </a:r>
            <a:r>
              <a:rPr lang="da-DK" dirty="0"/>
              <a:t> </a:t>
            </a:r>
            <a:r>
              <a:rPr lang="da-DK" dirty="0" err="1"/>
              <a:t>gerð</a:t>
            </a:r>
            <a:r>
              <a:rPr lang="da-DK" dirty="0"/>
              <a:t>, sum í </a:t>
            </a:r>
            <a:r>
              <a:rPr lang="da-DK" dirty="0" err="1"/>
              <a:t>vanligum</a:t>
            </a:r>
            <a:r>
              <a:rPr lang="da-DK" dirty="0"/>
              <a:t> </a:t>
            </a:r>
            <a:r>
              <a:rPr lang="da-DK" dirty="0" err="1"/>
              <a:t>umdømi</a:t>
            </a:r>
            <a:r>
              <a:rPr lang="da-DK" dirty="0"/>
              <a:t> ger </a:t>
            </a:r>
            <a:r>
              <a:rPr lang="da-DK" dirty="0" err="1"/>
              <a:t>hann</a:t>
            </a:r>
            <a:r>
              <a:rPr lang="da-DK" dirty="0"/>
              <a:t> </a:t>
            </a:r>
            <a:r>
              <a:rPr lang="da-DK" dirty="0" err="1"/>
              <a:t>óverdan</a:t>
            </a:r>
            <a:r>
              <a:rPr lang="da-DK" dirty="0"/>
              <a:t> at </a:t>
            </a:r>
            <a:r>
              <a:rPr lang="da-DK" dirty="0" err="1"/>
              <a:t>vera</a:t>
            </a:r>
            <a:r>
              <a:rPr lang="da-DK" dirty="0"/>
              <a:t> </a:t>
            </a:r>
            <a:r>
              <a:rPr lang="da-DK" dirty="0" err="1"/>
              <a:t>løgtingslimur</a:t>
            </a:r>
            <a:r>
              <a:rPr lang="da-DK" dirty="0"/>
              <a:t>, </a:t>
            </a:r>
            <a:r>
              <a:rPr lang="da-DK" dirty="0" err="1"/>
              <a:t>um</a:t>
            </a:r>
            <a:r>
              <a:rPr lang="da-DK" dirty="0"/>
              <a:t> </a:t>
            </a:r>
            <a:r>
              <a:rPr lang="da-DK" dirty="0" err="1"/>
              <a:t>ikki</a:t>
            </a:r>
            <a:r>
              <a:rPr lang="da-DK" dirty="0"/>
              <a:t> </a:t>
            </a:r>
            <a:r>
              <a:rPr lang="da-DK" dirty="0" err="1"/>
              <a:t>henda</a:t>
            </a:r>
            <a:r>
              <a:rPr lang="da-DK" dirty="0"/>
              <a:t> </a:t>
            </a:r>
            <a:r>
              <a:rPr lang="da-DK" dirty="0" err="1"/>
              <a:t>fylgja</a:t>
            </a:r>
            <a:r>
              <a:rPr lang="da-DK" dirty="0"/>
              <a:t> av </a:t>
            </a:r>
            <a:r>
              <a:rPr lang="da-DK" dirty="0" err="1"/>
              <a:t>dóminum</a:t>
            </a:r>
            <a:r>
              <a:rPr lang="da-DK" dirty="0"/>
              <a:t> er </a:t>
            </a:r>
            <a:r>
              <a:rPr lang="da-DK" dirty="0" err="1"/>
              <a:t>burturfallin</a:t>
            </a:r>
            <a:endParaRPr lang="da-DK" dirty="0"/>
          </a:p>
        </p:txBody>
      </p:sp>
    </p:spTree>
    <p:extLst>
      <p:ext uri="{BB962C8B-B14F-4D97-AF65-F5344CB8AC3E}">
        <p14:creationId xmlns:p14="http://schemas.microsoft.com/office/powerpoint/2010/main" val="3520422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Vallistar</a:t>
            </a:r>
          </a:p>
        </p:txBody>
      </p:sp>
      <p:sp>
        <p:nvSpPr>
          <p:cNvPr id="3" name="Pladsholder til indhold 2"/>
          <p:cNvSpPr>
            <a:spLocks noGrp="1"/>
          </p:cNvSpPr>
          <p:nvPr>
            <p:ph idx="1"/>
          </p:nvPr>
        </p:nvSpPr>
        <p:spPr/>
        <p:txBody>
          <a:bodyPr>
            <a:normAutofit fontScale="85000" lnSpcReduction="20000"/>
          </a:bodyPr>
          <a:lstStyle/>
          <a:p>
            <a:r>
              <a:rPr lang="fo-FO" dirty="0">
                <a:latin typeface="Arial" panose="020B0604020202020204" pitchFamily="34" charset="0"/>
                <a:cs typeface="Arial" panose="020B0604020202020204" pitchFamily="34" charset="0"/>
              </a:rPr>
              <a:t>Vallistin verður gjørdur í seinasta lagi 1. september í tí ári, sum valið fer fram, yvir teir veljarar, ið tá lúka treytirnar fyri valrætti</a:t>
            </a:r>
          </a:p>
          <a:p>
            <a:r>
              <a:rPr lang="fo-FO" dirty="0">
                <a:latin typeface="Arial" panose="020B0604020202020204" pitchFamily="34" charset="0"/>
                <a:cs typeface="Arial" panose="020B0604020202020204" pitchFamily="34" charset="0"/>
              </a:rPr>
              <a:t>Í seinasta lagi 4 vikur framman undan valinum skulu vallistarnir verða framlagdir til alment eftirlit</a:t>
            </a:r>
          </a:p>
          <a:p>
            <a:pPr lvl="1"/>
            <a:r>
              <a:rPr lang="fo-FO" dirty="0">
                <a:latin typeface="Arial" panose="020B0604020202020204" pitchFamily="34" charset="0"/>
                <a:cs typeface="Arial" panose="020B0604020202020204" pitchFamily="34" charset="0"/>
              </a:rPr>
              <a:t>Kæra um, at onkur av órøttum er komin á listan, ella onkur </a:t>
            </a:r>
            <a:r>
              <a:rPr lang="fo-FO" dirty="0" err="1">
                <a:latin typeface="Arial" panose="020B0604020202020204" pitchFamily="34" charset="0"/>
                <a:cs typeface="Arial" panose="020B0604020202020204" pitchFamily="34" charset="0"/>
              </a:rPr>
              <a:t>rættkomin</a:t>
            </a:r>
            <a:r>
              <a:rPr lang="fo-FO" dirty="0">
                <a:latin typeface="Arial" panose="020B0604020202020204" pitchFamily="34" charset="0"/>
                <a:cs typeface="Arial" panose="020B0604020202020204" pitchFamily="34" charset="0"/>
              </a:rPr>
              <a:t> ikki er tikin við, skal í seinasta lagi 1 viku fyri valdagin verða send kommunustýrinum, sum kannar og tekur endaliga avgerð í málinum. </a:t>
            </a:r>
          </a:p>
          <a:p>
            <a:pPr lvl="1"/>
            <a:r>
              <a:rPr lang="fo-FO" dirty="0">
                <a:latin typeface="Arial" panose="020B0604020202020204" pitchFamily="34" charset="0"/>
                <a:cs typeface="Arial" panose="020B0604020202020204" pitchFamily="34" charset="0"/>
              </a:rPr>
              <a:t>Vísir tað seg, eftir at freistin er farin, at onkur </a:t>
            </a:r>
            <a:r>
              <a:rPr lang="fo-FO" dirty="0" err="1">
                <a:latin typeface="Arial" panose="020B0604020202020204" pitchFamily="34" charset="0"/>
                <a:cs typeface="Arial" panose="020B0604020202020204" pitchFamily="34" charset="0"/>
              </a:rPr>
              <a:t>rættkomin</a:t>
            </a:r>
            <a:r>
              <a:rPr lang="fo-FO" dirty="0">
                <a:latin typeface="Arial" panose="020B0604020202020204" pitchFamily="34" charset="0"/>
                <a:cs typeface="Arial" panose="020B0604020202020204" pitchFamily="34" charset="0"/>
              </a:rPr>
              <a:t> ikki er tikin við á listan, ella at onkur av órøttum er komin á listan, kann hetta rættast </a:t>
            </a:r>
            <a:r>
              <a:rPr lang="fo-FO" b="1" dirty="0">
                <a:latin typeface="Arial" panose="020B0604020202020204" pitchFamily="34" charset="0"/>
                <a:cs typeface="Arial" panose="020B0604020202020204" pitchFamily="34" charset="0"/>
              </a:rPr>
              <a:t>til og við valdagin</a:t>
            </a:r>
            <a:r>
              <a:rPr lang="fo-FO"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32970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latin typeface="Arial" panose="020B0604020202020204" pitchFamily="34" charset="0"/>
                <a:cs typeface="Arial" panose="020B0604020202020204" pitchFamily="34" charset="0"/>
              </a:rPr>
              <a:t>Valkort</a:t>
            </a:r>
          </a:p>
        </p:txBody>
      </p:sp>
      <p:sp>
        <p:nvSpPr>
          <p:cNvPr id="3" name="Pladsholder til indhold 2"/>
          <p:cNvSpPr>
            <a:spLocks noGrp="1"/>
          </p:cNvSpPr>
          <p:nvPr>
            <p:ph idx="1"/>
          </p:nvPr>
        </p:nvSpPr>
        <p:spPr/>
        <p:txBody>
          <a:bodyPr/>
          <a:lstStyle/>
          <a:p>
            <a:r>
              <a:rPr lang="fo-FO" dirty="0">
                <a:latin typeface="Arial" panose="020B0604020202020204" pitchFamily="34" charset="0"/>
                <a:cs typeface="Arial" panose="020B0604020202020204" pitchFamily="34" charset="0"/>
              </a:rPr>
              <a:t>Kommunustýri </a:t>
            </a:r>
            <a:r>
              <a:rPr lang="fo-FO" b="1" dirty="0">
                <a:latin typeface="Arial" panose="020B0604020202020204" pitchFamily="34" charset="0"/>
                <a:cs typeface="Arial" panose="020B0604020202020204" pitchFamily="34" charset="0"/>
              </a:rPr>
              <a:t>kann</a:t>
            </a:r>
            <a:r>
              <a:rPr lang="fo-FO" dirty="0">
                <a:latin typeface="Arial" panose="020B0604020202020204" pitchFamily="34" charset="0"/>
                <a:cs typeface="Arial" panose="020B0604020202020204" pitchFamily="34" charset="0"/>
              </a:rPr>
              <a:t> gera av, at valkort verða send út til veljararnar. </a:t>
            </a:r>
          </a:p>
          <a:p>
            <a:r>
              <a:rPr lang="fo-FO" dirty="0">
                <a:latin typeface="Arial" panose="020B0604020202020204" pitchFamily="34" charset="0"/>
                <a:cs typeface="Arial" panose="020B0604020202020204" pitchFamily="34" charset="0"/>
              </a:rPr>
              <a:t>Valkort skulu innihalda upplýsingar um</a:t>
            </a:r>
          </a:p>
          <a:p>
            <a:pPr lvl="1"/>
            <a:r>
              <a:rPr lang="fo-FO" dirty="0">
                <a:latin typeface="Arial" panose="020B0604020202020204" pitchFamily="34" charset="0"/>
                <a:cs typeface="Arial" panose="020B0604020202020204" pitchFamily="34" charset="0"/>
              </a:rPr>
              <a:t> navn og </a:t>
            </a:r>
          </a:p>
          <a:p>
            <a:pPr lvl="1"/>
            <a:r>
              <a:rPr lang="fo-FO" dirty="0">
                <a:latin typeface="Arial" panose="020B0604020202020204" pitchFamily="34" charset="0"/>
                <a:cs typeface="Arial" panose="020B0604020202020204" pitchFamily="34" charset="0"/>
              </a:rPr>
              <a:t>bústað veljarans og </a:t>
            </a:r>
          </a:p>
          <a:p>
            <a:pPr lvl="1"/>
            <a:r>
              <a:rPr lang="fo-FO" dirty="0">
                <a:latin typeface="Arial" panose="020B0604020202020204" pitchFamily="34" charset="0"/>
                <a:cs typeface="Arial" panose="020B0604020202020204" pitchFamily="34" charset="0"/>
              </a:rPr>
              <a:t>talnummar hansara á vallistanum, </a:t>
            </a:r>
          </a:p>
          <a:p>
            <a:r>
              <a:rPr lang="fo-FO" dirty="0">
                <a:latin typeface="Arial" panose="020B0604020202020204" pitchFamily="34" charset="0"/>
                <a:cs typeface="Arial" panose="020B0604020202020204" pitchFamily="34" charset="0"/>
              </a:rPr>
              <a:t>Valkort skulu verða útsend í seinasta lagi 2 vikur framman undan valinum.</a:t>
            </a:r>
          </a:p>
        </p:txBody>
      </p:sp>
    </p:spTree>
    <p:extLst>
      <p:ext uri="{BB962C8B-B14F-4D97-AF65-F5344CB8AC3E}">
        <p14:creationId xmlns:p14="http://schemas.microsoft.com/office/powerpoint/2010/main" val="2888122154"/>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7184</TotalTime>
  <Words>8371</Words>
  <Application>Microsoft Office PowerPoint</Application>
  <PresentationFormat>Skærmshow (4:3)</PresentationFormat>
  <Paragraphs>317</Paragraphs>
  <Slides>41</Slides>
  <Notes>41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41</vt:i4>
      </vt:variant>
    </vt:vector>
  </HeadingPairs>
  <TitlesOfParts>
    <vt:vector size="45" baseType="lpstr">
      <vt:lpstr>Arial</vt:lpstr>
      <vt:lpstr>Calibri</vt:lpstr>
      <vt:lpstr>Times New Roman</vt:lpstr>
      <vt:lpstr>Kontortema</vt:lpstr>
      <vt:lpstr>Kunningarfundur um kommunuvalið 12. november 2024</vt:lpstr>
      <vt:lpstr>Fyrireiking</vt:lpstr>
      <vt:lpstr>Lýsing</vt:lpstr>
      <vt:lpstr>PowerPoint-præsentation</vt:lpstr>
      <vt:lpstr>Valrættur</vt:lpstr>
      <vt:lpstr>Valrættur</vt:lpstr>
      <vt:lpstr>Valbæri</vt:lpstr>
      <vt:lpstr>Vallistar</vt:lpstr>
      <vt:lpstr>Valkort</vt:lpstr>
      <vt:lpstr>Valevnislistar</vt:lpstr>
      <vt:lpstr>Treytir til valevnislistar</vt:lpstr>
      <vt:lpstr>Brek og feilir</vt:lpstr>
      <vt:lpstr>Skildur valnevndarinnar</vt:lpstr>
      <vt:lpstr>Góðkendu valevnislistarnir</vt:lpstr>
      <vt:lpstr>Atkvøðuseðlar</vt:lpstr>
      <vt:lpstr>Valhøli, atkvøðurúm &amp; atkvøðukassar</vt:lpstr>
      <vt:lpstr>Atkvøðugreiðslan, byrjan</vt:lpstr>
      <vt:lpstr>Valbók</vt:lpstr>
      <vt:lpstr>Atferðarreglur </vt:lpstr>
      <vt:lpstr>Atkvøðugreiðslan</vt:lpstr>
      <vt:lpstr>Brævatkvøðing</vt:lpstr>
      <vt:lpstr>Brævatkvøðing </vt:lpstr>
      <vt:lpstr>Brævatkvøðing</vt:lpstr>
      <vt:lpstr>Brævatkvøðing </vt:lpstr>
      <vt:lpstr>Brævatkvøðing </vt:lpstr>
      <vt:lpstr>Brævatkvøðing</vt:lpstr>
      <vt:lpstr>Brævatkvøðing</vt:lpstr>
      <vt:lpstr>Brævatkvøðing</vt:lpstr>
      <vt:lpstr>Brævatkvøðing</vt:lpstr>
      <vt:lpstr>Frávik</vt:lpstr>
      <vt:lpstr>Endin av atkvøðugreiðsluni</vt:lpstr>
      <vt:lpstr>Verja av veljarum</vt:lpstr>
      <vt:lpstr>Atkvøðuteljingin</vt:lpstr>
      <vt:lpstr>Atkvøðuteljing</vt:lpstr>
      <vt:lpstr>Atkvøðuteljing</vt:lpstr>
      <vt:lpstr>Uppgerð av valinum</vt:lpstr>
      <vt:lpstr>Dømi</vt:lpstr>
      <vt:lpstr>Uppgerð av valinum</vt:lpstr>
      <vt:lpstr>Uppgerð av valinum</vt:lpstr>
      <vt:lpstr>Fráboðan og frítøka</vt:lpstr>
      <vt:lpstr>Valklagur</vt:lpstr>
    </vt:vector>
  </TitlesOfParts>
  <Company>KT-Fyrisitingin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Hilmar Høgenni</dc:creator>
  <cp:lastModifiedBy>Hildur Magnadóttir</cp:lastModifiedBy>
  <cp:revision>49</cp:revision>
  <cp:lastPrinted>2024-10-03T12:07:50Z</cp:lastPrinted>
  <dcterms:created xsi:type="dcterms:W3CDTF">2012-09-10T16:27:27Z</dcterms:created>
  <dcterms:modified xsi:type="dcterms:W3CDTF">2024-10-03T12:25:55Z</dcterms:modified>
</cp:coreProperties>
</file>