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69" r:id="rId5"/>
    <p:sldId id="348" r:id="rId6"/>
    <p:sldId id="378" r:id="rId7"/>
    <p:sldId id="384" r:id="rId8"/>
    <p:sldId id="386" r:id="rId9"/>
    <p:sldId id="349" r:id="rId10"/>
    <p:sldId id="377" r:id="rId11"/>
    <p:sldId id="385" r:id="rId12"/>
    <p:sldId id="350" r:id="rId13"/>
    <p:sldId id="351" r:id="rId14"/>
    <p:sldId id="353" r:id="rId15"/>
    <p:sldId id="380" r:id="rId16"/>
    <p:sldId id="355" r:id="rId17"/>
    <p:sldId id="356" r:id="rId18"/>
    <p:sldId id="387" r:id="rId19"/>
    <p:sldId id="358" r:id="rId20"/>
    <p:sldId id="357" r:id="rId21"/>
    <p:sldId id="382" r:id="rId22"/>
  </p:sldIdLst>
  <p:sldSz cx="9144000" cy="5143500" type="screen16x9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8" autoAdjust="0"/>
    <p:restoredTop sz="89189"/>
  </p:normalViewPr>
  <p:slideViewPr>
    <p:cSldViewPr snapToObjects="1">
      <p:cViewPr varScale="1">
        <p:scale>
          <a:sx n="87" d="100"/>
          <a:sy n="87" d="100"/>
        </p:scale>
        <p:origin x="13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2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BBA4-B8C4-6A44-BE46-3705BC25CD8A}" type="datetimeFigureOut">
              <a:rPr lang="fo-FO"/>
              <a:pPr/>
              <a:t>25-01-2017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o-FO"/>
              <a:t>Click to edit Master text styles</a:t>
            </a:r>
          </a:p>
          <a:p>
            <a:pPr lvl="1"/>
            <a:r>
              <a:rPr lang="fo-FO"/>
              <a:t>Second level</a:t>
            </a:r>
          </a:p>
          <a:p>
            <a:pPr lvl="2"/>
            <a:r>
              <a:rPr lang="fo-FO"/>
              <a:t>Third level</a:t>
            </a:r>
          </a:p>
          <a:p>
            <a:pPr lvl="3"/>
            <a:r>
              <a:rPr lang="fo-FO"/>
              <a:t>Fourth level</a:t>
            </a:r>
          </a:p>
          <a:p>
            <a:pPr lvl="4"/>
            <a:r>
              <a:rPr lang="fo-F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677E-1B9E-E845-B3E7-53C57FC1C341}" type="slidenum">
              <a:rPr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7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677E-1B9E-E845-B3E7-53C57FC1C34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568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677E-1B9E-E845-B3E7-53C57FC1C34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649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677E-1B9E-E845-B3E7-53C57FC1C341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48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677E-1B9E-E845-B3E7-53C57FC1C341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8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 userDrawn="1"/>
        </p:nvSpPr>
        <p:spPr>
          <a:xfrm>
            <a:off x="457200" y="2419350"/>
            <a:ext cx="8229600" cy="4572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7200" y="2571750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6858000" cy="628650"/>
          </a:xfrm>
        </p:spPr>
        <p:txBody>
          <a:bodyPr lIns="0" tIns="0" rIns="0" bIns="0" anchor="t"/>
          <a:lstStyle>
            <a:lvl1pPr algn="l">
              <a:defRPr sz="2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1"/>
            <a:ext cx="8229600" cy="3337322"/>
          </a:xfrm>
        </p:spPr>
        <p:txBody>
          <a:bodyPr lIns="0" tIns="0" rIns="0" bIns="0">
            <a:normAutofit/>
          </a:bodyPr>
          <a:lstStyle>
            <a:lvl1pPr algn="l">
              <a:spcAft>
                <a:spcPts val="1200"/>
              </a:spcAft>
              <a:defRPr sz="2000"/>
            </a:lvl1pPr>
            <a:lvl2pPr algn="l">
              <a:spcAft>
                <a:spcPts val="1200"/>
              </a:spcAft>
              <a:defRPr sz="1800"/>
            </a:lvl2pPr>
            <a:lvl3pPr algn="l">
              <a:spcAft>
                <a:spcPts val="1200"/>
              </a:spcAft>
              <a:defRPr sz="1600"/>
            </a:lvl3pPr>
            <a:lvl4pPr algn="l">
              <a:spcAft>
                <a:spcPts val="1200"/>
              </a:spcAft>
              <a:defRPr sz="1400"/>
            </a:lvl4pPr>
            <a:lvl5pPr algn="l">
              <a:spcAft>
                <a:spcPts val="1200"/>
              </a:spcAft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F2AC-97C5-4478-B77D-73880082202F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200" b="0"/>
            </a:lvl3pPr>
            <a:lvl4pPr>
              <a:spcAft>
                <a:spcPts val="1200"/>
              </a:spcAft>
              <a:defRPr sz="1100" b="0"/>
            </a:lvl4pPr>
            <a:lvl5pPr>
              <a:spcAft>
                <a:spcPts val="1200"/>
              </a:spcAft>
              <a:defRPr sz="11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200" b="0"/>
            </a:lvl3pPr>
            <a:lvl4pPr>
              <a:spcAft>
                <a:spcPts val="1200"/>
              </a:spcAft>
              <a:defRPr sz="1100" b="0"/>
            </a:lvl4pPr>
            <a:lvl5pPr>
              <a:spcAft>
                <a:spcPts val="1200"/>
              </a:spcAft>
              <a:defRPr sz="11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F36F-DF78-468D-B11F-C975F755A832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6858000" cy="628650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5BA9-D199-4D26-95B8-589EEDA6A4C4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31929"/>
            <a:ext cx="7086600" cy="39400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58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4450"/>
            <a:ext cx="7086600" cy="3257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84635"/>
            <a:ext cx="5486400" cy="258365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532-BC89-4AED-A743-8357060C9050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25F-AFDE-4CD5-B121-C578E13A800C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958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4450"/>
            <a:ext cx="2162188" cy="1216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84635"/>
            <a:ext cx="5486400" cy="258365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2867012" y="1314450"/>
            <a:ext cx="2162188" cy="1216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457200" y="2743200"/>
            <a:ext cx="2162188" cy="1216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2867012" y="2743200"/>
            <a:ext cx="2162188" cy="1216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305412" y="1314450"/>
            <a:ext cx="2162188" cy="1216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7"/>
          </p:nvPr>
        </p:nvSpPr>
        <p:spPr>
          <a:xfrm>
            <a:off x="5305412" y="2743200"/>
            <a:ext cx="2162188" cy="1216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296400" y="514350"/>
            <a:ext cx="609600" cy="2286000"/>
          </a:xfrm>
          <a:prstGeom prst="rect">
            <a:avLst/>
          </a:prstGeom>
          <a:gradFill>
            <a:gsLst>
              <a:gs pos="1000">
                <a:schemeClr val="tx2">
                  <a:lumMod val="50000"/>
                </a:schemeClr>
              </a:gs>
              <a:gs pos="100000">
                <a:schemeClr val="tx2">
                  <a:lumMod val="75000"/>
                  <a:alpha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57200" y="2419350"/>
            <a:ext cx="8229600" cy="4572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7200" y="2571750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3196CF21-86DC-4E69-953E-4319D0BB1DBD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B5FBCCC1-3281-F84F-8FC3-9D28A04019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275513" y="195486"/>
            <a:ext cx="1904999" cy="540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L_assets_logo_1000px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83017" y="93354"/>
            <a:ext cx="1509463" cy="750204"/>
          </a:xfrm>
          <a:prstGeom prst="rect">
            <a:avLst/>
          </a:prstGeom>
          <a:effectLst>
            <a:glow rad="76200">
              <a:schemeClr val="bg1">
                <a:alpha val="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ClrTx/>
        <a:buNone/>
        <a:defRPr sz="3000" b="1" i="0" kern="1200">
          <a:solidFill>
            <a:schemeClr val="tx1">
              <a:lumMod val="75000"/>
              <a:lumOff val="25000"/>
            </a:schemeClr>
          </a:solidFill>
          <a:latin typeface="Cambria"/>
          <a:ea typeface="+mj-ea"/>
          <a:cs typeface="Cambria"/>
        </a:defRPr>
      </a:lvl1pPr>
    </p:titleStyle>
    <p:bodyStyle>
      <a:lvl1pPr marL="180000" indent="-180000" algn="l" defTabSz="457200" rtl="0" eaLnBrk="1" latinLnBrk="0" hangingPunct="1">
        <a:spcBef>
          <a:spcPts val="24"/>
        </a:spcBef>
        <a:spcAft>
          <a:spcPts val="600"/>
        </a:spcAft>
        <a:buClrTx/>
        <a:buFont typeface="Arial"/>
        <a:buChar char="•"/>
        <a:defRPr sz="2400" b="1" i="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Tx/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48" y="0"/>
            <a:ext cx="6426460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kúlastýrisskipanin  </a:t>
            </a:r>
            <a:r>
              <a:rPr lang="da-D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møguleikar og </a:t>
            </a:r>
            <a:r>
              <a:rPr lang="da-D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avmarkingar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2139702"/>
            <a:ext cx="2938124" cy="1548455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vert="horz" wrap="square" lIns="360000" tIns="180000" rIns="180000" bIns="180000" rtlCol="0" anchor="t" anchorCtr="0">
            <a:spAutoFit/>
          </a:bodyPr>
          <a:lstStyle/>
          <a:p>
            <a:pPr lvl="0">
              <a:spcBef>
                <a:spcPts val="24"/>
              </a:spcBef>
              <a:spcAft>
                <a:spcPts val="600"/>
              </a:spcAft>
            </a:pPr>
            <a:r>
              <a:rPr lang="is-IS" sz="2400" dirty="0" smtClean="0">
                <a:solidFill>
                  <a:srgbClr val="FFFFFF"/>
                </a:solidFill>
                <a:latin typeface="Cambria"/>
                <a:cs typeface="Cambria"/>
              </a:rPr>
              <a:t>Evnisdagur fyri Skúlastýrislimum </a:t>
            </a:r>
          </a:p>
          <a:p>
            <a:pPr lvl="0">
              <a:spcBef>
                <a:spcPts val="24"/>
              </a:spcBef>
              <a:spcAft>
                <a:spcPts val="600"/>
              </a:spcAft>
            </a:pPr>
            <a:r>
              <a:rPr lang="is-IS" sz="2400" dirty="0" smtClean="0">
                <a:solidFill>
                  <a:srgbClr val="FFFFFF"/>
                </a:solidFill>
                <a:latin typeface="Cambria"/>
                <a:cs typeface="Cambria"/>
              </a:rPr>
              <a:t>21. jan. 2017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12290"/>
            <a:ext cx="5904656" cy="685274"/>
          </a:xfrm>
        </p:spPr>
        <p:txBody>
          <a:bodyPr>
            <a:normAutofit fontScale="90000"/>
          </a:bodyPr>
          <a:lstStyle/>
          <a:p>
            <a:r>
              <a:rPr lang="fo-FO" altLang="fo-FO" sz="3600" b="0" dirty="0"/>
              <a:t/>
            </a:r>
            <a:br>
              <a:rPr lang="fo-FO" altLang="fo-FO" sz="3600" b="0" dirty="0"/>
            </a:br>
            <a:endParaRPr lang="fo-FO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923678"/>
            <a:ext cx="7992888" cy="2952328"/>
          </a:xfrm>
        </p:spPr>
        <p:txBody>
          <a:bodyPr>
            <a:normAutofit/>
          </a:bodyPr>
          <a:lstStyle/>
          <a:p>
            <a:pPr lvl="1"/>
            <a:r>
              <a:rPr lang="fo-FO" altLang="fo-FO" sz="2400" dirty="0" smtClean="0"/>
              <a:t>Øll mál v</a:t>
            </a:r>
            <a:r>
              <a:rPr lang="fo-FO" altLang="fo-FO" sz="2400" b="0" dirty="0" smtClean="0"/>
              <a:t>iðvíkjandi </a:t>
            </a:r>
            <a:r>
              <a:rPr lang="fo-FO" altLang="fo-FO" sz="2400" b="0" dirty="0"/>
              <a:t>skúlanum, </a:t>
            </a:r>
            <a:r>
              <a:rPr lang="fo-FO" altLang="fo-FO" sz="2400" b="0" dirty="0" smtClean="0"/>
              <a:t>sum kommunustýrið </a:t>
            </a:r>
            <a:r>
              <a:rPr lang="fo-FO" altLang="fo-FO" sz="2400" b="0" dirty="0"/>
              <a:t>tekur avgerð </a:t>
            </a:r>
            <a:r>
              <a:rPr lang="fo-FO" altLang="fo-FO" sz="2400" b="0" dirty="0" smtClean="0"/>
              <a:t>um</a:t>
            </a:r>
          </a:p>
          <a:p>
            <a:pPr lvl="1"/>
            <a:r>
              <a:rPr lang="fo-FO" altLang="fo-FO" sz="2400" dirty="0"/>
              <a:t>Øll mál, sum kommunustýrið ella </a:t>
            </a:r>
            <a:r>
              <a:rPr lang="fo-FO" altLang="fo-FO" sz="2400" dirty="0" smtClean="0"/>
              <a:t>landsstýrið </a:t>
            </a:r>
            <a:r>
              <a:rPr lang="fo-FO" altLang="fo-FO" sz="2400" dirty="0"/>
              <a:t>biðja um  ummæli  </a:t>
            </a:r>
            <a:endParaRPr lang="da-DK" altLang="fo-FO" sz="2400" dirty="0"/>
          </a:p>
          <a:p>
            <a:pPr lvl="1"/>
            <a:r>
              <a:rPr lang="fo-FO" altLang="fo-FO" sz="2400" b="0" dirty="0" smtClean="0"/>
              <a:t>Øll mál</a:t>
            </a:r>
            <a:r>
              <a:rPr lang="fo-FO" altLang="fo-FO" sz="2400" b="0" dirty="0"/>
              <a:t>, </a:t>
            </a:r>
            <a:r>
              <a:rPr lang="fo-FO" altLang="fo-FO" sz="2400" b="0" dirty="0" smtClean="0"/>
              <a:t>ið viðvíkja </a:t>
            </a:r>
            <a:r>
              <a:rPr lang="fo-FO" altLang="fo-FO" sz="2400" b="0" dirty="0"/>
              <a:t>viðkomandi </a:t>
            </a:r>
            <a:r>
              <a:rPr lang="fo-FO" altLang="fo-FO" sz="2400" b="0" dirty="0" smtClean="0"/>
              <a:t>skúla</a:t>
            </a:r>
            <a:endParaRPr lang="fo-FO" altLang="fo-FO" sz="2400" dirty="0"/>
          </a:p>
          <a:p>
            <a:endParaRPr lang="fo-FO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Ummæla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6707088" cy="648072"/>
          </a:xfrm>
        </p:spPr>
        <p:txBody>
          <a:bodyPr>
            <a:normAutofit/>
          </a:bodyPr>
          <a:lstStyle/>
          <a:p>
            <a:r>
              <a:rPr lang="fo-FO" altLang="fo-FO" sz="3600" dirty="0" smtClean="0"/>
              <a:t>                  </a:t>
            </a:r>
            <a:endParaRPr lang="fo-FO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779662"/>
            <a:ext cx="8208912" cy="2880320"/>
          </a:xfrm>
        </p:spPr>
        <p:txBody>
          <a:bodyPr>
            <a:noAutofit/>
          </a:bodyPr>
          <a:lstStyle/>
          <a:p>
            <a:pPr lvl="1"/>
            <a:r>
              <a:rPr lang="fo-FO" altLang="fo-FO" sz="2400" b="0" dirty="0" smtClean="0"/>
              <a:t>Formaðurin í skúlastýrinum, eitt </a:t>
            </a:r>
            <a:r>
              <a:rPr lang="fo-FO" altLang="fo-FO" sz="2400" b="0" dirty="0" err="1" smtClean="0"/>
              <a:t>kommustýrisumboð</a:t>
            </a:r>
            <a:r>
              <a:rPr lang="fo-FO" altLang="fo-FO" sz="2400" b="0" dirty="0" smtClean="0"/>
              <a:t> og starvsfólkaumboðið eru limir í setanarnevnd at seta skúlastjórar, fyrstu- og einalærarar. </a:t>
            </a:r>
          </a:p>
          <a:p>
            <a:pPr lvl="1"/>
            <a:r>
              <a:rPr lang="fo-FO" altLang="fo-FO" sz="2400" dirty="0"/>
              <a:t>Formaðurin í skúlastýrinum</a:t>
            </a:r>
            <a:r>
              <a:rPr lang="fo-FO" altLang="fo-FO" sz="2400"/>
              <a:t>, </a:t>
            </a:r>
            <a:r>
              <a:rPr lang="fo-FO" altLang="fo-FO" sz="2400" smtClean="0"/>
              <a:t>eitt kommustýrisumboð</a:t>
            </a:r>
            <a:r>
              <a:rPr lang="fo-FO" altLang="fo-FO" sz="2400" dirty="0" smtClean="0"/>
              <a:t> </a:t>
            </a:r>
            <a:r>
              <a:rPr lang="fo-FO" altLang="fo-FO" sz="2400" dirty="0"/>
              <a:t>og starvsfólkaumboðið </a:t>
            </a:r>
            <a:r>
              <a:rPr lang="fo-FO" altLang="fo-FO" sz="2400" dirty="0" smtClean="0"/>
              <a:t>ella álitisfólk skúlans eru </a:t>
            </a:r>
            <a:r>
              <a:rPr lang="fo-FO" altLang="fo-FO" sz="2400" dirty="0"/>
              <a:t>limir í </a:t>
            </a:r>
            <a:r>
              <a:rPr lang="fo-FO" altLang="fo-FO" sz="2400" b="0" dirty="0"/>
              <a:t>setanarnevnd at seta </a:t>
            </a:r>
            <a:r>
              <a:rPr lang="fo-FO" altLang="fo-FO" sz="2400" b="0" dirty="0" smtClean="0"/>
              <a:t>lærarar.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mboð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setanarnevnd</a:t>
            </a:r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3696" y="0"/>
            <a:ext cx="6015855" cy="732848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vert="horz" wrap="square" lIns="360000" tIns="180000" rIns="180000" bIns="180000" rtlCol="0" anchor="t" anchorCtr="0">
            <a:spAutoFit/>
          </a:bodyPr>
          <a:lstStyle/>
          <a:p>
            <a:pPr lvl="0">
              <a:spcBef>
                <a:spcPts val="24"/>
              </a:spcBef>
              <a:spcAft>
                <a:spcPts val="600"/>
              </a:spcAft>
            </a:pPr>
            <a:r>
              <a:rPr lang="is-IS" sz="2400" dirty="0" smtClean="0">
                <a:solidFill>
                  <a:srgbClr val="FFFFFF"/>
                </a:solidFill>
                <a:latin typeface="Cambria"/>
                <a:cs typeface="Cambria"/>
              </a:rPr>
              <a:t>Starvsskipan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79662"/>
            <a:ext cx="7931224" cy="2987601"/>
          </a:xfrm>
        </p:spPr>
        <p:txBody>
          <a:bodyPr>
            <a:normAutofit/>
          </a:bodyPr>
          <a:lstStyle/>
          <a:p>
            <a:r>
              <a:rPr lang="da-DK" altLang="fo-FO" sz="2400" b="0" dirty="0" smtClean="0"/>
              <a:t>Í </a:t>
            </a:r>
            <a:r>
              <a:rPr lang="da-DK" altLang="fo-FO" sz="2400" b="0" dirty="0" err="1" smtClean="0"/>
              <a:t>minsta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lagi</a:t>
            </a:r>
            <a:r>
              <a:rPr lang="da-DK" altLang="fo-FO" sz="2400" b="0" dirty="0" smtClean="0"/>
              <a:t> 6 </a:t>
            </a:r>
            <a:r>
              <a:rPr lang="da-DK" altLang="fo-FO" sz="2400" b="0" dirty="0" err="1" smtClean="0"/>
              <a:t>fundir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árliga</a:t>
            </a:r>
            <a:endParaRPr lang="fo-FO" altLang="fo-FO" sz="2400" b="0" dirty="0" smtClean="0"/>
          </a:p>
          <a:p>
            <a:r>
              <a:rPr lang="da-DK" altLang="fo-FO" sz="2400" b="0" dirty="0" err="1" smtClean="0"/>
              <a:t>Formaðurin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kallar</a:t>
            </a:r>
            <a:r>
              <a:rPr lang="da-DK" altLang="fo-FO" sz="2400" b="0" dirty="0" smtClean="0"/>
              <a:t> til </a:t>
            </a:r>
            <a:r>
              <a:rPr lang="da-DK" altLang="fo-FO" sz="2400" b="0" dirty="0" err="1" smtClean="0"/>
              <a:t>fundar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við</a:t>
            </a:r>
            <a:r>
              <a:rPr lang="da-DK" altLang="fo-FO" sz="2400" b="0" dirty="0" smtClean="0"/>
              <a:t> 10 </a:t>
            </a:r>
            <a:r>
              <a:rPr lang="da-DK" altLang="fo-FO" sz="2400" b="0" dirty="0" err="1" smtClean="0"/>
              <a:t>daga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freist</a:t>
            </a:r>
            <a:endParaRPr lang="da-DK" altLang="fo-FO" sz="2400" b="0" dirty="0" smtClean="0"/>
          </a:p>
          <a:p>
            <a:r>
              <a:rPr lang="da-DK" altLang="fo-FO" sz="2400" b="0" dirty="0" err="1" smtClean="0"/>
              <a:t>Formaðurin</a:t>
            </a:r>
            <a:r>
              <a:rPr lang="da-DK" altLang="fo-FO" sz="2400" b="0" dirty="0" smtClean="0"/>
              <a:t> ger </a:t>
            </a:r>
            <a:r>
              <a:rPr lang="da-DK" altLang="fo-FO" sz="2400" b="0" dirty="0" err="1" smtClean="0"/>
              <a:t>fundarskránna</a:t>
            </a:r>
            <a:r>
              <a:rPr lang="da-DK" altLang="fo-FO" sz="2400" b="0" dirty="0" smtClean="0"/>
              <a:t> í </a:t>
            </a:r>
            <a:r>
              <a:rPr lang="da-DK" altLang="fo-FO" sz="2400" b="0" dirty="0" err="1" smtClean="0"/>
              <a:t>samráð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við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skúlaleiðaran</a:t>
            </a:r>
            <a:endParaRPr lang="da-DK" altLang="fo-FO" sz="2400" b="0" dirty="0" smtClean="0"/>
          </a:p>
          <a:p>
            <a:r>
              <a:rPr lang="da-DK" altLang="fo-FO" sz="2400" b="0" dirty="0" err="1" smtClean="0"/>
              <a:t>Skráin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verður</a:t>
            </a:r>
            <a:r>
              <a:rPr lang="da-DK" altLang="fo-FO" sz="2400" b="0" dirty="0" smtClean="0"/>
              <a:t> send </a:t>
            </a:r>
            <a:r>
              <a:rPr lang="da-DK" altLang="fo-FO" sz="2400" b="0" dirty="0" err="1" smtClean="0"/>
              <a:t>skúlastýrislimunum</a:t>
            </a:r>
            <a:r>
              <a:rPr lang="da-DK" altLang="fo-FO" sz="2400" b="0" dirty="0" smtClean="0"/>
              <a:t> í </a:t>
            </a:r>
            <a:r>
              <a:rPr lang="da-DK" altLang="fo-FO" sz="2400" b="0" dirty="0" err="1" smtClean="0"/>
              <a:t>seinasta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lagi</a:t>
            </a:r>
            <a:r>
              <a:rPr lang="da-DK" altLang="fo-FO" sz="2400" b="0" dirty="0" smtClean="0"/>
              <a:t> 3 </a:t>
            </a:r>
            <a:r>
              <a:rPr lang="da-DK" altLang="fo-FO" sz="2400" b="0" dirty="0" err="1" smtClean="0"/>
              <a:t>dagar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fyri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fundin</a:t>
            </a:r>
            <a:endParaRPr lang="da-DK" altLang="fo-FO" sz="2400" b="0" dirty="0" smtClean="0"/>
          </a:p>
          <a:p>
            <a:endParaRPr lang="fo-FO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undir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8291264" cy="2771577"/>
          </a:xfrm>
        </p:spPr>
        <p:txBody>
          <a:bodyPr>
            <a:normAutofit/>
          </a:bodyPr>
          <a:lstStyle/>
          <a:p>
            <a:r>
              <a:rPr lang="da-DK" altLang="fo-FO" sz="2400" b="0" dirty="0" err="1" smtClean="0"/>
              <a:t>Skúlastýrið</a:t>
            </a:r>
            <a:r>
              <a:rPr lang="da-DK" altLang="fo-FO" sz="2400" b="0" dirty="0" smtClean="0"/>
              <a:t> </a:t>
            </a:r>
            <a:r>
              <a:rPr lang="da-DK" altLang="fo-FO" sz="2400" b="0" dirty="0"/>
              <a:t>er </a:t>
            </a:r>
            <a:r>
              <a:rPr lang="da-DK" altLang="fo-FO" sz="2400" b="0" dirty="0" err="1"/>
              <a:t>viðtøkuført</a:t>
            </a:r>
            <a:r>
              <a:rPr lang="da-DK" altLang="fo-FO" sz="2400" b="0" dirty="0"/>
              <a:t>, </a:t>
            </a:r>
            <a:r>
              <a:rPr lang="da-DK" altLang="fo-FO" sz="2400" b="0" dirty="0" err="1"/>
              <a:t>tá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ið</a:t>
            </a:r>
            <a:r>
              <a:rPr lang="da-DK" altLang="fo-FO" sz="2400" b="0" dirty="0"/>
              <a:t> </a:t>
            </a:r>
            <a:r>
              <a:rPr lang="da-DK" altLang="fo-FO" sz="2400" b="0" dirty="0" err="1" smtClean="0"/>
              <a:t>meira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enn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/>
              <a:t>helvtin</a:t>
            </a:r>
            <a:r>
              <a:rPr lang="da-DK" altLang="fo-FO" sz="2400" b="0" dirty="0"/>
              <a:t> av </a:t>
            </a:r>
            <a:r>
              <a:rPr lang="da-DK" altLang="fo-FO" sz="2400" b="0" dirty="0" err="1"/>
              <a:t>skúlastýrislimunum</a:t>
            </a:r>
            <a:r>
              <a:rPr lang="da-DK" altLang="fo-FO" sz="2400" b="0" dirty="0"/>
              <a:t>, </a:t>
            </a:r>
            <a:r>
              <a:rPr lang="da-DK" altLang="fo-FO" sz="2400" b="0" dirty="0" err="1"/>
              <a:t>ið</a:t>
            </a:r>
            <a:r>
              <a:rPr lang="da-DK" altLang="fo-FO" sz="2400" b="0" dirty="0"/>
              <a:t> </a:t>
            </a:r>
            <a:r>
              <a:rPr lang="da-DK" altLang="fo-FO" sz="2400" b="0" dirty="0" err="1" smtClean="0"/>
              <a:t>hava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/>
              <a:t>atkvøðurætt</a:t>
            </a:r>
            <a:r>
              <a:rPr lang="da-DK" altLang="fo-FO" sz="2400" b="0" dirty="0"/>
              <a:t>, </a:t>
            </a:r>
            <a:r>
              <a:rPr lang="da-DK" altLang="fo-FO" sz="2400" b="0" dirty="0" err="1"/>
              <a:t>eru</a:t>
            </a:r>
            <a:r>
              <a:rPr lang="da-DK" altLang="fo-FO" sz="2400" b="0" dirty="0"/>
              <a:t> á </a:t>
            </a:r>
            <a:r>
              <a:rPr lang="da-DK" altLang="fo-FO" sz="2400" b="0" dirty="0" err="1"/>
              <a:t>fundi</a:t>
            </a:r>
            <a:endParaRPr lang="da-DK" altLang="fo-FO" sz="2400" b="0" dirty="0"/>
          </a:p>
          <a:p>
            <a:r>
              <a:rPr lang="da-DK" altLang="fo-FO" sz="2400" b="0" dirty="0"/>
              <a:t>Stendur á </a:t>
            </a:r>
            <a:r>
              <a:rPr lang="da-DK" altLang="fo-FO" sz="2400" b="0" dirty="0" err="1"/>
              <a:t>jøvnum</a:t>
            </a:r>
            <a:r>
              <a:rPr lang="da-DK" altLang="fo-FO" sz="2400" b="0" dirty="0"/>
              <a:t>, er </a:t>
            </a:r>
            <a:r>
              <a:rPr lang="da-DK" altLang="fo-FO" sz="2400" b="0" dirty="0" err="1"/>
              <a:t>formansins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atkvøða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avgerandi</a:t>
            </a:r>
            <a:r>
              <a:rPr lang="da-DK" altLang="fo-FO" sz="2400" b="0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8612" y="4861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iðtøkur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8291264" cy="2771577"/>
          </a:xfrm>
        </p:spPr>
        <p:txBody>
          <a:bodyPr>
            <a:normAutofit/>
          </a:bodyPr>
          <a:lstStyle/>
          <a:p>
            <a:r>
              <a:rPr lang="da-DK" altLang="fo-FO" sz="2400" b="0" dirty="0" err="1"/>
              <a:t>Skúlastýrisfundir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eru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ikki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almennir</a:t>
            </a:r>
            <a:endParaRPr lang="da-DK" altLang="fo-FO" sz="2400" b="0" dirty="0"/>
          </a:p>
          <a:p>
            <a:r>
              <a:rPr lang="da-DK" altLang="fo-FO" sz="2400" b="0" dirty="0" err="1"/>
              <a:t>Skúlastýrislimir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hava</a:t>
            </a:r>
            <a:r>
              <a:rPr lang="da-DK" altLang="fo-FO" sz="2400" b="0" dirty="0"/>
              <a:t> </a:t>
            </a:r>
            <a:r>
              <a:rPr lang="da-DK" altLang="fo-FO" sz="2400" b="0" dirty="0" err="1" smtClean="0"/>
              <a:t>tagnarskyldu</a:t>
            </a:r>
            <a:endParaRPr lang="da-DK" altLang="fo-FO" sz="24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8612" y="4861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Tagnarskylda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2952328"/>
          </a:xfrm>
        </p:spPr>
        <p:txBody>
          <a:bodyPr>
            <a:noAutofit/>
          </a:bodyPr>
          <a:lstStyle/>
          <a:p>
            <a:r>
              <a:rPr lang="da-DK" altLang="fo-FO" sz="2400" b="0" dirty="0" err="1" smtClean="0"/>
              <a:t>Allar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avgerðir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verða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førdar</a:t>
            </a:r>
            <a:r>
              <a:rPr lang="da-DK" altLang="fo-FO" sz="2400" b="0" dirty="0" smtClean="0"/>
              <a:t> í </a:t>
            </a:r>
            <a:r>
              <a:rPr lang="da-DK" altLang="fo-FO" sz="2400" b="0" dirty="0" err="1" smtClean="0"/>
              <a:t>gerðabók</a:t>
            </a:r>
            <a:endParaRPr lang="da-DK" altLang="fo-FO" sz="2400" b="0" dirty="0" smtClean="0"/>
          </a:p>
          <a:p>
            <a:r>
              <a:rPr lang="da-DK" altLang="fo-FO" sz="2400" b="0" dirty="0" err="1" smtClean="0"/>
              <a:t>Avrit</a:t>
            </a:r>
            <a:r>
              <a:rPr lang="da-DK" altLang="fo-FO" sz="2400" b="0" dirty="0" smtClean="0"/>
              <a:t> av </a:t>
            </a:r>
            <a:r>
              <a:rPr lang="da-DK" altLang="fo-FO" sz="2400" b="0" dirty="0" err="1" smtClean="0"/>
              <a:t>gerðabókini</a:t>
            </a:r>
            <a:r>
              <a:rPr lang="da-DK" altLang="fo-FO" sz="2400" b="0" dirty="0" smtClean="0"/>
              <a:t> skal </a:t>
            </a:r>
            <a:r>
              <a:rPr lang="da-DK" altLang="fo-FO" sz="2400" b="0" dirty="0" err="1" smtClean="0"/>
              <a:t>verða</a:t>
            </a:r>
            <a:r>
              <a:rPr lang="da-DK" altLang="fo-FO" sz="2400" b="0" dirty="0" smtClean="0"/>
              <a:t> lagt </a:t>
            </a:r>
            <a:r>
              <a:rPr lang="da-DK" altLang="fo-FO" sz="2400" b="0" dirty="0" err="1" smtClean="0"/>
              <a:t>fram</a:t>
            </a:r>
            <a:r>
              <a:rPr lang="da-DK" altLang="fo-FO" sz="2400" b="0" dirty="0" smtClean="0"/>
              <a:t> í </a:t>
            </a:r>
            <a:r>
              <a:rPr lang="da-DK" altLang="fo-FO" sz="2400" b="0" dirty="0" err="1" smtClean="0"/>
              <a:t>skúlanum</a:t>
            </a:r>
            <a:endParaRPr lang="da-DK" altLang="fo-FO" sz="2400" b="0" dirty="0" smtClean="0"/>
          </a:p>
          <a:p>
            <a:r>
              <a:rPr lang="da-DK" altLang="fo-FO" sz="2400" b="0" dirty="0" err="1" smtClean="0"/>
              <a:t>Mál</a:t>
            </a:r>
            <a:r>
              <a:rPr lang="da-DK" altLang="fo-FO" sz="2400" b="0" dirty="0" smtClean="0"/>
              <a:t>, sum </a:t>
            </a:r>
            <a:r>
              <a:rPr lang="da-DK" altLang="fo-FO" sz="2400" b="0" dirty="0" err="1" smtClean="0"/>
              <a:t>eru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umfatað</a:t>
            </a:r>
            <a:r>
              <a:rPr lang="da-DK" altLang="fo-FO" sz="2400" b="0" dirty="0" smtClean="0"/>
              <a:t> av </a:t>
            </a:r>
            <a:r>
              <a:rPr lang="da-DK" altLang="fo-FO" sz="2400" b="0" dirty="0" err="1" smtClean="0"/>
              <a:t>tagnarskyldu</a:t>
            </a:r>
            <a:r>
              <a:rPr lang="da-DK" altLang="fo-FO" sz="2400" b="0" dirty="0" smtClean="0"/>
              <a:t>, </a:t>
            </a:r>
            <a:r>
              <a:rPr lang="da-DK" altLang="fo-FO" sz="2400" b="0" dirty="0" err="1" smtClean="0"/>
              <a:t>krevja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serliga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verju</a:t>
            </a:r>
            <a:r>
              <a:rPr lang="da-DK" altLang="fo-FO" sz="2400" b="0" dirty="0" smtClean="0"/>
              <a:t> og </a:t>
            </a:r>
            <a:r>
              <a:rPr lang="da-DK" altLang="fo-FO" sz="2400" b="0" dirty="0" err="1" smtClean="0"/>
              <a:t>skulu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ikki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verða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umrødd</a:t>
            </a:r>
            <a:r>
              <a:rPr lang="da-DK" altLang="fo-FO" sz="2400" b="0" dirty="0" smtClean="0"/>
              <a:t> í </a:t>
            </a:r>
            <a:r>
              <a:rPr lang="da-DK" altLang="fo-FO" sz="2400" b="0" dirty="0" err="1" smtClean="0"/>
              <a:t>avritinum</a:t>
            </a:r>
            <a:r>
              <a:rPr lang="da-DK" altLang="fo-FO" sz="2400" b="0" dirty="0" smtClean="0"/>
              <a:t>, </a:t>
            </a:r>
            <a:r>
              <a:rPr lang="da-DK" altLang="fo-FO" sz="2400" b="0" dirty="0" err="1" smtClean="0"/>
              <a:t>ið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verður</a:t>
            </a:r>
            <a:r>
              <a:rPr lang="da-DK" altLang="fo-FO" sz="2400" b="0" dirty="0" smtClean="0"/>
              <a:t> lagt </a:t>
            </a:r>
            <a:r>
              <a:rPr lang="da-DK" altLang="fo-FO" sz="2400" b="0" dirty="0" err="1" smtClean="0"/>
              <a:t>fram</a:t>
            </a:r>
            <a:r>
              <a:rPr lang="da-DK" altLang="fo-FO" sz="2400" b="0" dirty="0" smtClean="0"/>
              <a:t>.</a:t>
            </a:r>
            <a:endParaRPr lang="fo-FO" altLang="fo-FO" sz="2400" b="0" dirty="0" smtClean="0"/>
          </a:p>
          <a:p>
            <a:endParaRPr lang="fo-FO" sz="32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Almenn gerðabók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995686"/>
            <a:ext cx="8640960" cy="2808312"/>
          </a:xfrm>
        </p:spPr>
        <p:txBody>
          <a:bodyPr>
            <a:normAutofit/>
          </a:bodyPr>
          <a:lstStyle/>
          <a:p>
            <a:pPr lvl="1"/>
            <a:r>
              <a:rPr lang="da-DK" altLang="fo-FO" sz="2400" b="0" dirty="0" err="1" smtClean="0"/>
              <a:t>Skúlastýrið</a:t>
            </a:r>
            <a:r>
              <a:rPr lang="da-DK" altLang="fo-FO" sz="2400" b="0" dirty="0" smtClean="0"/>
              <a:t> ger </a:t>
            </a:r>
            <a:r>
              <a:rPr lang="da-DK" altLang="fo-FO" sz="2400" b="0" dirty="0" err="1"/>
              <a:t>ársfrágreiðing</a:t>
            </a:r>
            <a:r>
              <a:rPr lang="da-DK" altLang="fo-FO" sz="2400" b="0" dirty="0"/>
              <a:t>, </a:t>
            </a:r>
            <a:r>
              <a:rPr lang="da-DK" altLang="fo-FO" sz="2400" b="0" dirty="0" smtClean="0"/>
              <a:t>sum </a:t>
            </a:r>
            <a:r>
              <a:rPr lang="da-DK" altLang="fo-FO" sz="2400" b="0" dirty="0" err="1"/>
              <a:t>verður</a:t>
            </a:r>
            <a:r>
              <a:rPr lang="da-DK" altLang="fo-FO" sz="2400" b="0" dirty="0"/>
              <a:t> latin </a:t>
            </a:r>
            <a:r>
              <a:rPr lang="da-DK" altLang="fo-FO" sz="2400" b="0" dirty="0" err="1"/>
              <a:t>foreldrunum</a:t>
            </a:r>
            <a:endParaRPr lang="da-DK" altLang="fo-FO" sz="2400" b="0" dirty="0"/>
          </a:p>
          <a:p>
            <a:pPr lvl="1"/>
            <a:r>
              <a:rPr lang="da-DK" altLang="fo-FO" sz="2400" dirty="0" err="1"/>
              <a:t>Skúlastýrið</a:t>
            </a:r>
            <a:r>
              <a:rPr lang="da-DK" altLang="fo-FO" sz="2400" dirty="0"/>
              <a:t> </a:t>
            </a:r>
            <a:r>
              <a:rPr lang="da-DK" altLang="fo-FO" sz="2400" dirty="0" err="1"/>
              <a:t>hevur</a:t>
            </a:r>
            <a:r>
              <a:rPr lang="da-DK" altLang="fo-FO" sz="2400" dirty="0"/>
              <a:t> </a:t>
            </a:r>
            <a:r>
              <a:rPr lang="da-DK" altLang="fo-FO" sz="2400" b="0" dirty="0" err="1" smtClean="0"/>
              <a:t>árliga</a:t>
            </a:r>
            <a:r>
              <a:rPr lang="da-DK" altLang="fo-FO" sz="2400" dirty="0" err="1" smtClean="0"/>
              <a:t>n</a:t>
            </a:r>
            <a:r>
              <a:rPr lang="da-DK" altLang="fo-FO" sz="2400" dirty="0" smtClean="0"/>
              <a:t> </a:t>
            </a:r>
            <a:r>
              <a:rPr lang="da-DK" altLang="fo-FO" sz="2400" b="0" dirty="0" smtClean="0"/>
              <a:t>fund </a:t>
            </a:r>
            <a:r>
              <a:rPr lang="da-DK" altLang="fo-FO" sz="2400" b="0" dirty="0"/>
              <a:t>við </a:t>
            </a:r>
            <a:r>
              <a:rPr lang="da-DK" altLang="fo-FO" sz="2400" b="0" dirty="0" err="1"/>
              <a:t>foreldrini</a:t>
            </a:r>
            <a:r>
              <a:rPr lang="da-DK" altLang="fo-FO" sz="2400" b="0" dirty="0" smtClean="0"/>
              <a:t>, har </a:t>
            </a:r>
            <a:r>
              <a:rPr lang="da-DK" altLang="fo-FO" sz="2400" b="0" dirty="0" err="1"/>
              <a:t>virksemi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skúlans</a:t>
            </a:r>
            <a:r>
              <a:rPr lang="da-DK" altLang="fo-FO" sz="2400" b="0" dirty="0"/>
              <a:t> </a:t>
            </a:r>
            <a:r>
              <a:rPr lang="da-DK" altLang="fo-FO" sz="2400" b="0" dirty="0" smtClean="0"/>
              <a:t>og </a:t>
            </a:r>
            <a:r>
              <a:rPr lang="da-DK" altLang="fo-FO" sz="2400" b="0" dirty="0" err="1" smtClean="0"/>
              <a:t>ársfrágreiðingin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/>
              <a:t>verða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umrødd</a:t>
            </a:r>
            <a:endParaRPr lang="da-DK" altLang="fo-FO" sz="2400" b="0" dirty="0"/>
          </a:p>
          <a:p>
            <a:pPr lvl="1"/>
            <a:r>
              <a:rPr lang="da-DK" altLang="fo-FO" sz="2400" dirty="0" err="1"/>
              <a:t>Skúlastýrið</a:t>
            </a:r>
            <a:r>
              <a:rPr lang="da-DK" altLang="fo-FO" sz="2400" dirty="0"/>
              <a:t> </a:t>
            </a:r>
            <a:r>
              <a:rPr lang="da-DK" altLang="fo-FO" sz="2400" dirty="0" err="1"/>
              <a:t>hevur</a:t>
            </a:r>
            <a:r>
              <a:rPr lang="da-DK" altLang="fo-FO" sz="2400" dirty="0"/>
              <a:t> </a:t>
            </a:r>
            <a:r>
              <a:rPr lang="da-DK" altLang="fo-FO" sz="2400" b="0" dirty="0" smtClean="0"/>
              <a:t>fund </a:t>
            </a:r>
            <a:r>
              <a:rPr lang="da-DK" altLang="fo-FO" sz="2400" b="0" dirty="0" err="1" smtClean="0"/>
              <a:t>við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lærarar</a:t>
            </a:r>
            <a:r>
              <a:rPr lang="da-DK" altLang="fo-FO" sz="2400" b="0" dirty="0" smtClean="0"/>
              <a:t> </a:t>
            </a:r>
            <a:r>
              <a:rPr lang="da-DK" altLang="fo-FO" sz="2400" b="0" dirty="0" err="1" smtClean="0"/>
              <a:t>skúlans</a:t>
            </a:r>
            <a:r>
              <a:rPr lang="da-DK" altLang="fo-FO" sz="2400" b="0" dirty="0" smtClean="0"/>
              <a:t> í </a:t>
            </a:r>
            <a:r>
              <a:rPr lang="da-DK" altLang="fo-FO" sz="2400" b="0" dirty="0" err="1"/>
              <a:t>minsta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lagi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eina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ferð</a:t>
            </a:r>
            <a:r>
              <a:rPr lang="da-DK" altLang="fo-FO" sz="2400" b="0" dirty="0"/>
              <a:t> </a:t>
            </a:r>
            <a:r>
              <a:rPr lang="da-DK" altLang="fo-FO" sz="2400" b="0" dirty="0" err="1"/>
              <a:t>árliga</a:t>
            </a:r>
            <a:r>
              <a:rPr lang="da-DK" altLang="fo-FO" sz="2400" b="0" dirty="0"/>
              <a:t> </a:t>
            </a:r>
            <a:endParaRPr lang="fo-FO" altLang="fo-FO" sz="24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Árfrágreiðing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3696" y="0"/>
            <a:ext cx="6015855" cy="732848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vert="horz" wrap="square" lIns="360000" tIns="180000" rIns="180000" bIns="180000" rtlCol="0" anchor="t" anchorCtr="0">
            <a:spAutoFit/>
          </a:bodyPr>
          <a:lstStyle/>
          <a:p>
            <a:pPr lvl="0">
              <a:spcBef>
                <a:spcPts val="24"/>
              </a:spcBef>
              <a:spcAft>
                <a:spcPts val="600"/>
              </a:spcAft>
            </a:pPr>
            <a:r>
              <a:rPr lang="is-IS" sz="2400" dirty="0" smtClean="0">
                <a:solidFill>
                  <a:srgbClr val="FFFFFF"/>
                </a:solidFill>
                <a:latin typeface="Cambria"/>
                <a:cs typeface="Cambria"/>
              </a:rPr>
              <a:t>Takk fyri!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6858000" cy="803498"/>
          </a:xfrm>
        </p:spPr>
        <p:txBody>
          <a:bodyPr>
            <a:normAutofit fontScale="90000"/>
          </a:bodyPr>
          <a:lstStyle/>
          <a:p>
            <a: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o-F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o-F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656183"/>
            <a:ext cx="8003232" cy="3111080"/>
          </a:xfrm>
        </p:spPr>
        <p:txBody>
          <a:bodyPr>
            <a:normAutofit fontScale="85000" lnSpcReduction="20000"/>
          </a:bodyPr>
          <a:lstStyle/>
          <a:p>
            <a:endParaRPr lang="fo-FO" sz="3000" b="0" dirty="0" smtClean="0"/>
          </a:p>
          <a:p>
            <a:r>
              <a:rPr lang="fo-FO" sz="2800" b="0" dirty="0" smtClean="0"/>
              <a:t>Styrkja </a:t>
            </a:r>
            <a:r>
              <a:rPr lang="fo-FO" sz="2800" b="0" dirty="0"/>
              <a:t>foreldraávirkanina og samstarvið </a:t>
            </a:r>
            <a:r>
              <a:rPr lang="fo-FO" sz="2800" b="0" dirty="0" smtClean="0"/>
              <a:t>millum </a:t>
            </a:r>
            <a:r>
              <a:rPr lang="fo-FO" sz="2800" b="0" dirty="0"/>
              <a:t>skúla og heim</a:t>
            </a:r>
          </a:p>
          <a:p>
            <a:r>
              <a:rPr lang="fo-FO" sz="2800" b="0" dirty="0"/>
              <a:t>Foreldrini eru við í </a:t>
            </a:r>
            <a:r>
              <a:rPr lang="fo-FO" sz="2800" b="0" dirty="0" smtClean="0"/>
              <a:t>arbeiðinum at </a:t>
            </a:r>
            <a:r>
              <a:rPr lang="fo-FO" sz="2800" b="0" dirty="0"/>
              <a:t>mynda virksemið í tí skúla</a:t>
            </a:r>
            <a:r>
              <a:rPr lang="fo-FO" sz="2800" b="0" dirty="0" smtClean="0"/>
              <a:t>, har </a:t>
            </a:r>
            <a:r>
              <a:rPr lang="fo-FO" sz="2800" b="0" dirty="0"/>
              <a:t>børn teirra </a:t>
            </a:r>
            <a:r>
              <a:rPr lang="fo-FO" sz="2800" b="0" dirty="0" smtClean="0"/>
              <a:t>ganga</a:t>
            </a:r>
          </a:p>
          <a:p>
            <a:r>
              <a:rPr lang="fo-FO" sz="2800" b="0" dirty="0" smtClean="0"/>
              <a:t>Skúlastýrið kann mynda og orða </a:t>
            </a:r>
            <a:r>
              <a:rPr lang="fo-FO" sz="2800" b="0" dirty="0"/>
              <a:t>námsfrøðiliga profilin hjá skúlanum, men </a:t>
            </a:r>
            <a:r>
              <a:rPr lang="fo-FO" sz="2800" b="0" dirty="0" smtClean="0"/>
              <a:t>skal </a:t>
            </a:r>
            <a:r>
              <a:rPr lang="fo-FO" sz="2800" b="0" dirty="0"/>
              <a:t>ikki fara niður í smálutir og </a:t>
            </a:r>
            <a:r>
              <a:rPr lang="fo-FO" sz="2800" b="0" dirty="0" smtClean="0"/>
              <a:t>skal </a:t>
            </a:r>
            <a:r>
              <a:rPr lang="fo-FO" sz="2800" b="0" dirty="0"/>
              <a:t>ikki viðgera </a:t>
            </a:r>
            <a:r>
              <a:rPr lang="fo-FO" sz="2800" b="0" dirty="0" err="1"/>
              <a:t>persónsmál</a:t>
            </a:r>
            <a:r>
              <a:rPr lang="fo-FO" sz="2800" b="0" dirty="0"/>
              <a:t> hjá næmingum og starvsfólkum</a:t>
            </a:r>
          </a:p>
          <a:p>
            <a:endParaRPr lang="fo-FO" sz="2800" b="0" dirty="0"/>
          </a:p>
          <a:p>
            <a:endParaRPr lang="fo-FO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39E8-002B-455A-8887-42E6187C62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Ætlanin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við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skúlastýrisarbeiðinum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3696" y="0"/>
            <a:ext cx="6015855" cy="732848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txBody>
          <a:bodyPr vert="horz" wrap="square" lIns="360000" tIns="180000" rIns="180000" bIns="180000" rtlCol="0" anchor="t" anchorCtr="0">
            <a:spAutoFit/>
          </a:bodyPr>
          <a:lstStyle/>
          <a:p>
            <a:pPr lvl="0">
              <a:spcBef>
                <a:spcPts val="24"/>
              </a:spcBef>
              <a:spcAft>
                <a:spcPts val="600"/>
              </a:spcAft>
            </a:pPr>
            <a:r>
              <a:rPr lang="is-IS" sz="2400" dirty="0" smtClean="0">
                <a:solidFill>
                  <a:srgbClr val="FFFFFF"/>
                </a:solidFill>
                <a:latin typeface="Cambria"/>
                <a:cs typeface="Cambria"/>
              </a:rPr>
              <a:t>Ábyrgd og arbeiðsøki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CCC1-3281-F84F-8FC3-9D28A04019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2139702"/>
            <a:ext cx="8136904" cy="26275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o-FO" sz="2200" b="0" dirty="0" smtClean="0"/>
              <a:t>Kunnu gera kanningar av t.d. trivnaði og nøgdsemi</a:t>
            </a:r>
          </a:p>
          <a:p>
            <a:r>
              <a:rPr lang="fo-FO" sz="2200" b="0" dirty="0" smtClean="0"/>
              <a:t>Kunnu </a:t>
            </a:r>
            <a:r>
              <a:rPr lang="fo-FO" sz="2200" b="0" dirty="0"/>
              <a:t>eftir avtalu við skúlastjóran fylgja undirvísing</a:t>
            </a:r>
          </a:p>
          <a:p>
            <a:r>
              <a:rPr lang="fo-FO" sz="2200" b="0" dirty="0" smtClean="0"/>
              <a:t>Kunnu </a:t>
            </a:r>
            <a:r>
              <a:rPr lang="fo-FO" sz="2200" b="0" dirty="0"/>
              <a:t>biðja um samráð við skúlastjóran um undirvísingarlig </a:t>
            </a:r>
            <a:r>
              <a:rPr lang="fo-FO" sz="2200" b="0" dirty="0" smtClean="0"/>
              <a:t>mál</a:t>
            </a:r>
          </a:p>
          <a:p>
            <a:pPr>
              <a:lnSpc>
                <a:spcPct val="90000"/>
              </a:lnSpc>
            </a:pPr>
            <a:r>
              <a:rPr lang="fo-FO" altLang="fo-FO" sz="2200" b="0" dirty="0" smtClean="0"/>
              <a:t>Kunnu samskifta </a:t>
            </a:r>
            <a:r>
              <a:rPr lang="fo-FO" altLang="fo-FO" sz="2200" b="0" dirty="0"/>
              <a:t>við foreldraumboð/</a:t>
            </a:r>
            <a:r>
              <a:rPr lang="fo-FO" altLang="fo-FO" sz="2200" b="0" dirty="0" err="1"/>
              <a:t>næmingaráð</a:t>
            </a:r>
            <a:r>
              <a:rPr lang="fo-FO" altLang="fo-FO" sz="2200" b="0" dirty="0"/>
              <a:t> </a:t>
            </a:r>
          </a:p>
          <a:p>
            <a:pPr>
              <a:lnSpc>
                <a:spcPct val="90000"/>
              </a:lnSpc>
            </a:pPr>
            <a:r>
              <a:rPr lang="fo-FO" altLang="fo-FO" sz="2200" b="0" dirty="0" smtClean="0"/>
              <a:t>Kunnu fáa </a:t>
            </a:r>
            <a:r>
              <a:rPr lang="fo-FO" altLang="fo-FO" sz="2200" b="0" dirty="0"/>
              <a:t>til vega tilfar um royndarúrslit hjá </a:t>
            </a:r>
            <a:r>
              <a:rPr lang="fo-FO" altLang="fo-FO" sz="2200" b="0" dirty="0" smtClean="0"/>
              <a:t>skúlanum</a:t>
            </a:r>
            <a:endParaRPr lang="fo-FO" sz="2200" b="0" dirty="0"/>
          </a:p>
          <a:p>
            <a:r>
              <a:rPr lang="fo-FO" sz="2200" b="0" dirty="0" smtClean="0"/>
              <a:t>Skulu </a:t>
            </a:r>
            <a:r>
              <a:rPr lang="fo-FO" sz="2200" b="0" dirty="0" smtClean="0"/>
              <a:t>vísa foreldrum til </a:t>
            </a:r>
            <a:r>
              <a:rPr lang="fo-FO" sz="2200" b="0" dirty="0" smtClean="0"/>
              <a:t>rætta viðkomandi í </a:t>
            </a:r>
            <a:r>
              <a:rPr lang="fo-FO" sz="2200" b="0" dirty="0" err="1" smtClean="0"/>
              <a:t>einstaklingamálum</a:t>
            </a:r>
            <a:endParaRPr lang="fo-FO" sz="2200" b="0" dirty="0"/>
          </a:p>
          <a:p>
            <a:pPr>
              <a:lnSpc>
                <a:spcPct val="90000"/>
              </a:lnSpc>
            </a:pPr>
            <a:endParaRPr lang="fo-FO" sz="2600" b="0" dirty="0" smtClean="0"/>
          </a:p>
          <a:p>
            <a:pPr>
              <a:lnSpc>
                <a:spcPct val="90000"/>
              </a:lnSpc>
            </a:pPr>
            <a:endParaRPr lang="fo-FO" sz="2600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39E8-002B-455A-8887-42E6187C62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496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ftirlit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við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virksemi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skúlans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2139702"/>
            <a:ext cx="8136904" cy="2627561"/>
          </a:xfrm>
        </p:spPr>
        <p:txBody>
          <a:bodyPr>
            <a:noAutofit/>
          </a:bodyPr>
          <a:lstStyle/>
          <a:p>
            <a:pPr lvl="2"/>
            <a:r>
              <a:rPr lang="fo-FO" sz="2400" dirty="0"/>
              <a:t>Skipa fyri mennandi tiltøkum í skúlanum, so sum fyrilestrar, felags tiltøk og upplivingar</a:t>
            </a:r>
          </a:p>
          <a:p>
            <a:pPr lvl="2"/>
            <a:r>
              <a:rPr lang="fo-FO" sz="2400" dirty="0"/>
              <a:t>Umboða foreldur í kjaki um </a:t>
            </a:r>
            <a:r>
              <a:rPr lang="fo-FO" sz="2400" dirty="0" err="1" smtClean="0"/>
              <a:t>skúlapolitikk</a:t>
            </a:r>
            <a:endParaRPr lang="fo-FO" sz="2400" dirty="0" smtClean="0"/>
          </a:p>
          <a:p>
            <a:pPr lvl="2"/>
            <a:r>
              <a:rPr lang="fo-FO" sz="2400" dirty="0"/>
              <a:t>V</a:t>
            </a:r>
            <a:r>
              <a:rPr lang="fo-FO" sz="2400" dirty="0" smtClean="0"/>
              <a:t>era almenna andlitið vegna brúkarar skúlans</a:t>
            </a:r>
            <a:endParaRPr lang="fo-FO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39E8-002B-455A-8887-42E6187C62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496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Mynda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skúlan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foreldrini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2139702"/>
            <a:ext cx="8003232" cy="27543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o-FO" sz="2400" b="0" dirty="0" smtClean="0"/>
              <a:t>Ummæla </a:t>
            </a:r>
            <a:r>
              <a:rPr lang="fo-FO" sz="2400" b="0" dirty="0"/>
              <a:t>árligu </a:t>
            </a:r>
            <a:r>
              <a:rPr lang="fo-FO" sz="2400" b="0" dirty="0" smtClean="0"/>
              <a:t>fíggjarætlanina </a:t>
            </a:r>
          </a:p>
          <a:p>
            <a:pPr>
              <a:lnSpc>
                <a:spcPct val="90000"/>
              </a:lnSpc>
            </a:pPr>
            <a:r>
              <a:rPr lang="fo-FO" sz="2400" b="0" dirty="0" smtClean="0"/>
              <a:t>Leggja </a:t>
            </a:r>
            <a:r>
              <a:rPr lang="fo-FO" sz="2400" b="0" dirty="0"/>
              <a:t>mál, ið krevja økta játtan, </a:t>
            </a:r>
            <a:r>
              <a:rPr lang="fo-FO" sz="2400" b="0" dirty="0" smtClean="0"/>
              <a:t>fyri kommununa</a:t>
            </a:r>
            <a:endParaRPr lang="fo-FO" sz="2400" b="0" dirty="0"/>
          </a:p>
          <a:p>
            <a:pPr>
              <a:lnSpc>
                <a:spcPct val="90000"/>
              </a:lnSpc>
            </a:pPr>
            <a:r>
              <a:rPr lang="fo-FO" sz="2400" b="0" dirty="0" smtClean="0"/>
              <a:t>Viðgera </a:t>
            </a:r>
            <a:r>
              <a:rPr lang="fo-FO" sz="2400" b="0" dirty="0"/>
              <a:t>saman við </a:t>
            </a:r>
            <a:r>
              <a:rPr lang="fo-FO" sz="2400" b="0" dirty="0" err="1" smtClean="0"/>
              <a:t>kommunstýri</a:t>
            </a:r>
            <a:r>
              <a:rPr lang="fo-FO" sz="2400" b="0" dirty="0" smtClean="0"/>
              <a:t> </a:t>
            </a:r>
            <a:r>
              <a:rPr lang="fo-FO" sz="2400" b="0" dirty="0"/>
              <a:t>uppskot um </a:t>
            </a:r>
            <a:r>
              <a:rPr lang="fo-FO" sz="2400" b="0" dirty="0" err="1" smtClean="0"/>
              <a:t>skúlabygging</a:t>
            </a:r>
            <a:r>
              <a:rPr lang="fo-FO" sz="2400" b="0" dirty="0" smtClean="0"/>
              <a:t>, skúlabygnað </a:t>
            </a:r>
            <a:r>
              <a:rPr lang="fo-FO" sz="2400" b="0" dirty="0"/>
              <a:t>og </a:t>
            </a:r>
            <a:r>
              <a:rPr lang="fo-FO" sz="2400" b="0" dirty="0" smtClean="0"/>
              <a:t>broytingar</a:t>
            </a:r>
          </a:p>
          <a:p>
            <a:pPr>
              <a:lnSpc>
                <a:spcPct val="90000"/>
              </a:lnSpc>
            </a:pPr>
            <a:endParaRPr lang="fo-FO" sz="2600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39E8-002B-455A-8887-42E6187C62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Fíggjarmál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bygnaður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2211710"/>
            <a:ext cx="8003232" cy="24482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o-FO" altLang="fo-FO" sz="2400" b="0" dirty="0" smtClean="0"/>
              <a:t>Góðkenna </a:t>
            </a:r>
            <a:r>
              <a:rPr lang="fo-FO" altLang="fo-FO" sz="2400" b="0" dirty="0"/>
              <a:t>eftir tilmæli frá </a:t>
            </a:r>
            <a:r>
              <a:rPr lang="fo-FO" altLang="fo-FO" sz="2400" b="0" dirty="0" smtClean="0"/>
              <a:t>námsfrøðiliga ráðnum </a:t>
            </a:r>
            <a:r>
              <a:rPr lang="fo-FO" altLang="fo-FO" sz="2400" b="0" dirty="0" err="1" smtClean="0"/>
              <a:t>undirvísingarmiðlar</a:t>
            </a:r>
            <a:r>
              <a:rPr lang="fo-FO" altLang="fo-FO" sz="2400" b="0" dirty="0" smtClean="0"/>
              <a:t>, </a:t>
            </a:r>
            <a:r>
              <a:rPr lang="fo-FO" altLang="fo-FO" sz="2400" b="0" dirty="0"/>
              <a:t>ið skúlin </a:t>
            </a:r>
            <a:r>
              <a:rPr lang="fo-FO" altLang="fo-FO" sz="2400" b="0" dirty="0" smtClean="0"/>
              <a:t>skal brúka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39E8-002B-455A-8887-42E6187C62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fo-F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Undirvísingarmiðlar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2211710"/>
            <a:ext cx="8003232" cy="24482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o-FO" altLang="fo-FO" sz="2400" b="0" dirty="0" smtClean="0"/>
              <a:t>Orða </a:t>
            </a:r>
            <a:r>
              <a:rPr lang="fo-FO" altLang="fo-FO" sz="2400" b="0" dirty="0" err="1" smtClean="0"/>
              <a:t>atferðarreglur</a:t>
            </a:r>
            <a:r>
              <a:rPr lang="fo-FO" altLang="fo-FO" sz="2400" b="0" dirty="0" smtClean="0"/>
              <a:t> </a:t>
            </a:r>
            <a:r>
              <a:rPr lang="fo-FO" altLang="fo-FO" sz="2400" b="0" dirty="0"/>
              <a:t>skúlans </a:t>
            </a:r>
            <a:endParaRPr lang="fo-FO" altLang="fo-FO" sz="2400" b="0" dirty="0" smtClean="0"/>
          </a:p>
          <a:p>
            <a:pPr>
              <a:lnSpc>
                <a:spcPct val="90000"/>
              </a:lnSpc>
            </a:pPr>
            <a:r>
              <a:rPr lang="fo-FO" altLang="fo-FO" sz="2400" b="0" dirty="0" smtClean="0"/>
              <a:t>Orða reglur </a:t>
            </a:r>
            <a:r>
              <a:rPr lang="fo-FO" altLang="fo-FO" sz="2400" b="0" dirty="0"/>
              <a:t>um umsjónina við næmingunum í skúlatíðini </a:t>
            </a:r>
            <a:endParaRPr lang="fo-FO" sz="2400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39E8-002B-455A-8887-42E6187C62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44208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fo-FO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Atferðarreglur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851670"/>
            <a:ext cx="7992888" cy="3189437"/>
          </a:xfrm>
        </p:spPr>
        <p:txBody>
          <a:bodyPr>
            <a:noAutofit/>
          </a:bodyPr>
          <a:lstStyle/>
          <a:p>
            <a:pPr lvl="1"/>
            <a:r>
              <a:rPr lang="fo-FO" sz="2400"/>
              <a:t>A</a:t>
            </a:r>
            <a:r>
              <a:rPr lang="fo-FO" sz="2400" b="0" smtClean="0"/>
              <a:t>rbeiðsbýti</a:t>
            </a:r>
            <a:r>
              <a:rPr lang="fo-FO" sz="2400" b="0" dirty="0" smtClean="0"/>
              <a:t>, </a:t>
            </a:r>
            <a:r>
              <a:rPr lang="fo-FO" sz="2400" b="0" smtClean="0"/>
              <a:t>vikuætlan</a:t>
            </a:r>
            <a:r>
              <a:rPr lang="fo-FO" sz="2400" b="0" dirty="0" smtClean="0"/>
              <a:t>, </a:t>
            </a:r>
            <a:r>
              <a:rPr lang="fo-FO" sz="2400" b="0" smtClean="0"/>
              <a:t>næmingafráverur</a:t>
            </a:r>
            <a:endParaRPr lang="fo-FO" sz="2400" b="0" dirty="0"/>
          </a:p>
          <a:p>
            <a:pPr lvl="1"/>
            <a:r>
              <a:rPr lang="fo-FO" sz="2400" b="0" smtClean="0"/>
              <a:t>Samstarv </a:t>
            </a:r>
            <a:r>
              <a:rPr lang="fo-FO" sz="2400" b="0" dirty="0"/>
              <a:t>millum skúla og heim</a:t>
            </a:r>
          </a:p>
          <a:p>
            <a:pPr lvl="1"/>
            <a:r>
              <a:rPr lang="fo-FO" sz="2400" b="0" dirty="0"/>
              <a:t>Fráboðan um úrtøku </a:t>
            </a:r>
            <a:r>
              <a:rPr lang="fo-FO" sz="2400" b="0"/>
              <a:t>næminganna </a:t>
            </a:r>
            <a:r>
              <a:rPr lang="fo-FO" sz="2400" b="0" smtClean="0"/>
              <a:t>í undirvísingini</a:t>
            </a:r>
            <a:endParaRPr lang="fo-FO" sz="2400" b="0" dirty="0"/>
          </a:p>
          <a:p>
            <a:pPr lvl="1"/>
            <a:r>
              <a:rPr lang="fo-FO" sz="2400" b="0" smtClean="0"/>
              <a:t>Foreldrafundir</a:t>
            </a:r>
            <a:r>
              <a:rPr lang="fo-FO" sz="2400" b="0" dirty="0"/>
              <a:t>, seturskúla, felagstiltøk o.a.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39E8-002B-455A-8887-42E6187C62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553200" cy="1656184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txBody>
          <a:bodyPr vert="horz" lIns="360000" tIns="360000" rIns="72000" bIns="36000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Meginreglur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fyri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yvirskipað</a:t>
            </a: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virksemi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5DAC6B8E3E8349B8DD44DAD7095C7D" ma:contentTypeVersion="3" ma:contentTypeDescription="Opret et nyt dokument." ma:contentTypeScope="" ma:versionID="eda0713d27ec4f8458b9c20515591d7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66befbc28cfc9295388443512cbc2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0A4773-C083-4D71-80B7-4EC15203E676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6B26D9-AA06-4093-AEDE-A9FCF813B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E14CFA-4951-4DB7-8EEB-892144E12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FL_2016 (1)</Template>
  <TotalTime>3074</TotalTime>
  <Words>471</Words>
  <Application>Microsoft Office PowerPoint</Application>
  <PresentationFormat>Skærmshow (16:9)</PresentationFormat>
  <Paragraphs>87</Paragraphs>
  <Slides>18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Tahoma</vt:lpstr>
      <vt:lpstr>Times New Roman</vt:lpstr>
      <vt:lpstr>Office-tema</vt:lpstr>
      <vt:lpstr>PowerPoint-præsentation</vt:lpstr>
      <vt:lpstr>        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                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KT Landsins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Samhaldsfesti, sjálvbjargni og frælsi</dc:title>
  <dc:creator>Páll Holm Johannesen</dc:creator>
  <cp:lastModifiedBy>Jenny Lydersen</cp:lastModifiedBy>
  <cp:revision>173</cp:revision>
  <cp:lastPrinted>2017-01-21T11:55:25Z</cp:lastPrinted>
  <dcterms:created xsi:type="dcterms:W3CDTF">2015-11-17T08:31:45Z</dcterms:created>
  <dcterms:modified xsi:type="dcterms:W3CDTF">2017-01-25T13:46:08Z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0x0101005B5DAC6B8E3E8349B8DD44DAD7095C7D</vt:lpwstr>
  </property>
</Properties>
</file>